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58" r:id="rId6"/>
    <p:sldId id="259" r:id="rId7"/>
    <p:sldId id="260" r:id="rId8"/>
    <p:sldId id="261" r:id="rId9"/>
    <p:sldId id="269" r:id="rId10"/>
    <p:sldId id="268" r:id="rId11"/>
    <p:sldId id="264" r:id="rId12"/>
    <p:sldId id="265" r:id="rId1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7030A0"/>
    <a:srgbClr val="00B0F0"/>
    <a:srgbClr val="0070C0"/>
    <a:srgbClr val="37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88415" autoAdjust="0"/>
  </p:normalViewPr>
  <p:slideViewPr>
    <p:cSldViewPr snapToGrid="0" showGuides="1">
      <p:cViewPr varScale="1">
        <p:scale>
          <a:sx n="114" d="100"/>
          <a:sy n="114" d="100"/>
        </p:scale>
        <p:origin x="462" y="-858"/>
      </p:cViewPr>
      <p:guideLst>
        <p:guide orient="horz" pos="2160"/>
        <p:guide pos="3840"/>
      </p:guideLst>
    </p:cSldViewPr>
  </p:slideViewPr>
  <p:notesTextViewPr>
    <p:cViewPr>
      <p:scale>
        <a:sx n="1" d="1"/>
        <a:sy n="1" d="1"/>
      </p:scale>
      <p:origin x="0" y="0"/>
    </p:cViewPr>
  </p:notesTextViewPr>
  <p:sorterViewPr>
    <p:cViewPr>
      <p:scale>
        <a:sx n="114" d="100"/>
        <a:sy n="114" d="100"/>
      </p:scale>
      <p:origin x="0" y="-1476"/>
    </p:cViewPr>
  </p:sorterViewPr>
  <p:notesViewPr>
    <p:cSldViewPr snapToGrid="0" showGuides="1">
      <p:cViewPr>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AFA8042-29A1-4486-A765-755269840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08D8449A-A734-4B2E-9806-61303F24B6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A332A84-65A4-424F-BF44-E16A70BB2C39}" type="datetime1">
              <a:rPr lang="fr-FR" smtClean="0"/>
              <a:t>05/01/2021</a:t>
            </a:fld>
            <a:endParaRPr lang="fr-FR" dirty="0"/>
          </a:p>
        </p:txBody>
      </p:sp>
      <p:sp>
        <p:nvSpPr>
          <p:cNvPr id="4" name="Espace réservé du pied de page 3">
            <a:extLst>
              <a:ext uri="{FF2B5EF4-FFF2-40B4-BE49-F238E27FC236}">
                <a16:creationId xmlns:a16="http://schemas.microsoft.com/office/drawing/2014/main" id="{F6605C2A-990C-4531-8CBF-BC3BEC0AF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0D7358FE-F7D5-4C85-B0FD-2394F7F877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5BAE485-B3C6-4830-BBC8-C6E008BDD690}" type="slidenum">
              <a:rPr lang="fr-FR" smtClean="0"/>
              <a:t>‹N°›</a:t>
            </a:fld>
            <a:endParaRPr lang="fr-FR" dirty="0"/>
          </a:p>
        </p:txBody>
      </p:sp>
    </p:spTree>
    <p:extLst>
      <p:ext uri="{BB962C8B-B14F-4D97-AF65-F5344CB8AC3E}">
        <p14:creationId xmlns:p14="http://schemas.microsoft.com/office/powerpoint/2010/main" val="4121628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5140EE-8628-4A6D-96BE-C6283DC90F18}" type="datetime1">
              <a:rPr lang="fr-FR" smtClean="0"/>
              <a:pPr/>
              <a:t>05/01/2021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85ACE04-E13C-4837-B6DD-B388E7CAA05E}" type="slidenum">
              <a:rPr lang="fr-FR" noProof="0" smtClean="0"/>
              <a:t>‹N°›</a:t>
            </a:fld>
            <a:endParaRPr lang="fr-FR" noProof="0" dirty="0"/>
          </a:p>
        </p:txBody>
      </p:sp>
    </p:spTree>
    <p:extLst>
      <p:ext uri="{BB962C8B-B14F-4D97-AF65-F5344CB8AC3E}">
        <p14:creationId xmlns:p14="http://schemas.microsoft.com/office/powerpoint/2010/main" val="185044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385ACE04-E13C-4837-B6DD-B388E7CAA05E}" type="slidenum">
              <a:rPr lang="fr-FR" smtClean="0"/>
              <a:t>1</a:t>
            </a:fld>
            <a:endParaRPr lang="fr-FR" dirty="0"/>
          </a:p>
        </p:txBody>
      </p:sp>
    </p:spTree>
    <p:extLst>
      <p:ext uri="{BB962C8B-B14F-4D97-AF65-F5344CB8AC3E}">
        <p14:creationId xmlns:p14="http://schemas.microsoft.com/office/powerpoint/2010/main" val="36992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385ACE04-E13C-4837-B6DD-B388E7CAA05E}" type="slidenum">
              <a:rPr lang="fr-FR" smtClean="0"/>
              <a:t>2</a:t>
            </a:fld>
            <a:endParaRPr lang="fr-FR" dirty="0"/>
          </a:p>
        </p:txBody>
      </p:sp>
    </p:spTree>
    <p:extLst>
      <p:ext uri="{BB962C8B-B14F-4D97-AF65-F5344CB8AC3E}">
        <p14:creationId xmlns:p14="http://schemas.microsoft.com/office/powerpoint/2010/main" val="84242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385ACE04-E13C-4837-B6DD-B388E7CAA05E}" type="slidenum">
              <a:rPr lang="fr-FR" smtClean="0"/>
              <a:t>3</a:t>
            </a:fld>
            <a:endParaRPr lang="fr-FR" dirty="0"/>
          </a:p>
        </p:txBody>
      </p:sp>
    </p:spTree>
    <p:extLst>
      <p:ext uri="{BB962C8B-B14F-4D97-AF65-F5344CB8AC3E}">
        <p14:creationId xmlns:p14="http://schemas.microsoft.com/office/powerpoint/2010/main" val="3465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385ACE04-E13C-4837-B6DD-B388E7CAA05E}" type="slidenum">
              <a:rPr lang="fr-FR" smtClean="0"/>
              <a:t>4</a:t>
            </a:fld>
            <a:endParaRPr lang="fr-FR" dirty="0"/>
          </a:p>
        </p:txBody>
      </p:sp>
    </p:spTree>
    <p:extLst>
      <p:ext uri="{BB962C8B-B14F-4D97-AF65-F5344CB8AC3E}">
        <p14:creationId xmlns:p14="http://schemas.microsoft.com/office/powerpoint/2010/main" val="3604833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385ACE04-E13C-4837-B6DD-B388E7CAA05E}" type="slidenum">
              <a:rPr lang="fr-FR" smtClean="0"/>
              <a:t>5</a:t>
            </a:fld>
            <a:endParaRPr lang="fr-FR" dirty="0"/>
          </a:p>
        </p:txBody>
      </p:sp>
    </p:spTree>
    <p:extLst>
      <p:ext uri="{BB962C8B-B14F-4D97-AF65-F5344CB8AC3E}">
        <p14:creationId xmlns:p14="http://schemas.microsoft.com/office/powerpoint/2010/main" val="185964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385ACE04-E13C-4837-B6DD-B388E7CAA05E}" type="slidenum">
              <a:rPr lang="fr-FR" smtClean="0"/>
              <a:t>6</a:t>
            </a:fld>
            <a:endParaRPr lang="fr-FR" dirty="0"/>
          </a:p>
        </p:txBody>
      </p:sp>
    </p:spTree>
    <p:extLst>
      <p:ext uri="{BB962C8B-B14F-4D97-AF65-F5344CB8AC3E}">
        <p14:creationId xmlns:p14="http://schemas.microsoft.com/office/powerpoint/2010/main" val="2549609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385ACE04-E13C-4837-B6DD-B388E7CAA05E}" type="slidenum">
              <a:rPr lang="fr-FR" smtClean="0"/>
              <a:t>8</a:t>
            </a:fld>
            <a:endParaRPr lang="fr-FR" dirty="0"/>
          </a:p>
        </p:txBody>
      </p:sp>
    </p:spTree>
    <p:extLst>
      <p:ext uri="{BB962C8B-B14F-4D97-AF65-F5344CB8AC3E}">
        <p14:creationId xmlns:p14="http://schemas.microsoft.com/office/powerpoint/2010/main" val="42952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385ACE04-E13C-4837-B6DD-B388E7CAA05E}" type="slidenum">
              <a:rPr lang="fr-FR" smtClean="0"/>
              <a:t>9</a:t>
            </a:fld>
            <a:endParaRPr lang="fr-FR" dirty="0"/>
          </a:p>
        </p:txBody>
      </p:sp>
    </p:spTree>
    <p:extLst>
      <p:ext uri="{BB962C8B-B14F-4D97-AF65-F5344CB8AC3E}">
        <p14:creationId xmlns:p14="http://schemas.microsoft.com/office/powerpoint/2010/main" val="264119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rtlCol="0" anchor="b">
            <a:normAutofit/>
          </a:bodyPr>
          <a:lstStyle>
            <a:lvl1pPr algn="l">
              <a:defRPr sz="4800" b="1" cap="all" baseline="0">
                <a:solidFill>
                  <a:schemeClr val="tx1"/>
                </a:solidFill>
              </a:defRPr>
            </a:lvl1pPr>
          </a:lstStyle>
          <a:p>
            <a:pPr rtl="0"/>
            <a:r>
              <a:rPr lang="fr-FR" noProof="0" dirty="0"/>
              <a:t>Titre de la présentation</a:t>
            </a:r>
          </a:p>
        </p:txBody>
      </p:sp>
      <p:sp>
        <p:nvSpPr>
          <p:cNvPr id="3" name="Sous-titr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rtlCol="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4" name="Espace réservé de la date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rtlCol="0"/>
          <a:lstStyle/>
          <a:p>
            <a:pPr rtl="0"/>
            <a:fld id="{E5D430F8-FDB9-4AA6-80EA-7391FE1B0E06}" type="datetime1">
              <a:rPr lang="fr-FR" noProof="0" smtClean="0"/>
              <a:t>05/01/2021</a:t>
            </a:fld>
            <a:endParaRPr lang="fr-FR" noProof="0" dirty="0"/>
          </a:p>
        </p:txBody>
      </p:sp>
      <p:cxnSp>
        <p:nvCxnSpPr>
          <p:cNvPr id="7" name="Connecteur droit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e 7">
            <a:extLst>
              <a:ext uri="{FF2B5EF4-FFF2-40B4-BE49-F238E27FC236}">
                <a16:creationId xmlns:a16="http://schemas.microsoft.com/office/drawing/2014/main" id="{ECBCF8A4-C2B4-4945-8D79-C9D46B7FBECB}"/>
              </a:ext>
            </a:extLst>
          </p:cNvPr>
          <p:cNvGrpSpPr/>
          <p:nvPr userDrawn="1"/>
        </p:nvGrpSpPr>
        <p:grpSpPr>
          <a:xfrm>
            <a:off x="4793474" y="2013468"/>
            <a:ext cx="748798" cy="134113"/>
            <a:chOff x="4827813" y="2534636"/>
            <a:chExt cx="996651" cy="178504"/>
          </a:xfrm>
        </p:grpSpPr>
        <p:sp>
          <p:nvSpPr>
            <p:cNvPr id="9" name="Ovale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Ovale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Ovale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2" name="Ovale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4" name="Espace réservé d’image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15" name="Ovale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Ovale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899455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cxnSp>
        <p:nvCxnSpPr>
          <p:cNvPr id="12" name="Connecteur droit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e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e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Ovale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Ovale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4" name="Ovale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5" name="Espace réservé du texte 2">
            <a:extLst>
              <a:ext uri="{FF2B5EF4-FFF2-40B4-BE49-F238E27FC236}">
                <a16:creationId xmlns:a16="http://schemas.microsoft.com/office/drawing/2014/main" id="{BE814D66-F00F-0D44-AD03-889FEE787EB6}"/>
              </a:ext>
            </a:extLst>
          </p:cNvPr>
          <p:cNvSpPr>
            <a:spLocks noGrp="1"/>
          </p:cNvSpPr>
          <p:nvPr>
            <p:ph idx="1" hasCustomPrompt="1"/>
          </p:nvPr>
        </p:nvSpPr>
        <p:spPr>
          <a:xfrm>
            <a:off x="363416" y="1825625"/>
            <a:ext cx="11465168"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3" name="Titre 2">
            <a:extLst>
              <a:ext uri="{FF2B5EF4-FFF2-40B4-BE49-F238E27FC236}">
                <a16:creationId xmlns:a16="http://schemas.microsoft.com/office/drawing/2014/main" id="{FF9B990C-5D9C-4A90-AC73-5889BC9F755C}"/>
              </a:ext>
            </a:extLst>
          </p:cNvPr>
          <p:cNvSpPr>
            <a:spLocks noGrp="1"/>
          </p:cNvSpPr>
          <p:nvPr>
            <p:ph type="title" hasCustomPrompt="1"/>
          </p:nvPr>
        </p:nvSpPr>
        <p:spPr/>
        <p:txBody>
          <a:bodyPr rtlCol="0"/>
          <a:lstStyle/>
          <a:p>
            <a:pPr rtl="0"/>
            <a:r>
              <a:rPr lang="fr-FR" noProof="0" dirty="0"/>
              <a:t>CLIQUEZ POUR MODIFIER LE STYLE DU TITRE DE MASQUE</a:t>
            </a:r>
          </a:p>
        </p:txBody>
      </p:sp>
      <p:sp>
        <p:nvSpPr>
          <p:cNvPr id="16" name="Ovale 15">
            <a:extLst>
              <a:ext uri="{FF2B5EF4-FFF2-40B4-BE49-F238E27FC236}">
                <a16:creationId xmlns:a16="http://schemas.microsoft.com/office/drawing/2014/main" id="{44C85E5F-5B5E-48CC-8469-0263621D91FF}"/>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Ovale 16">
            <a:extLst>
              <a:ext uri="{FF2B5EF4-FFF2-40B4-BE49-F238E27FC236}">
                <a16:creationId xmlns:a16="http://schemas.microsoft.com/office/drawing/2014/main" id="{7EE4E300-6C8E-4262-BE1D-587C7B70E7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31289702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10" name="Espace réservé du numéro de diapositive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cxnSp>
        <p:nvCxnSpPr>
          <p:cNvPr id="12" name="Connecteur droit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e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e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Ovale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Ovale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4" name="Ovale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6" name="Espace réservé du contenu 3">
            <a:extLst>
              <a:ext uri="{FF2B5EF4-FFF2-40B4-BE49-F238E27FC236}">
                <a16:creationId xmlns:a16="http://schemas.microsoft.com/office/drawing/2014/main" id="{6E22FA8C-3243-4716-A6BD-F37D6058FB43}"/>
              </a:ext>
            </a:extLst>
          </p:cNvPr>
          <p:cNvSpPr>
            <a:spLocks noGrp="1"/>
          </p:cNvSpPr>
          <p:nvPr>
            <p:ph sz="half" idx="2" hasCustomPrompt="1"/>
          </p:nvPr>
        </p:nvSpPr>
        <p:spPr>
          <a:xfrm>
            <a:off x="6347381" y="1825625"/>
            <a:ext cx="5481203" cy="4351338"/>
          </a:xfrm>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7" name="Espace réservé du contenu 2">
            <a:extLst>
              <a:ext uri="{FF2B5EF4-FFF2-40B4-BE49-F238E27FC236}">
                <a16:creationId xmlns:a16="http://schemas.microsoft.com/office/drawing/2014/main" id="{8ABE3FD8-339C-4F75-876F-8347ADE67E94}"/>
              </a:ext>
            </a:extLst>
          </p:cNvPr>
          <p:cNvSpPr>
            <a:spLocks noGrp="1"/>
          </p:cNvSpPr>
          <p:nvPr>
            <p:ph sz="half" idx="1" hasCustomPrompt="1"/>
          </p:nvPr>
        </p:nvSpPr>
        <p:spPr>
          <a:xfrm>
            <a:off x="363416" y="1825625"/>
            <a:ext cx="5481203" cy="4351338"/>
          </a:xfrm>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25" name="Ovale 24">
            <a:extLst>
              <a:ext uri="{FF2B5EF4-FFF2-40B4-BE49-F238E27FC236}">
                <a16:creationId xmlns:a16="http://schemas.microsoft.com/office/drawing/2014/main" id="{E72FB389-5EA4-4084-B7A2-A4D0A43561F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F7783FE1-0115-4345-89B2-C073569FB8EE}"/>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12736614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10" name="Espace réservé du numéro de diapositive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cxnSp>
        <p:nvCxnSpPr>
          <p:cNvPr id="12" name="Connecteur droit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e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e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Ovale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Ovale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4" name="Ovale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27" name="Espace réservé du texte 4">
            <a:extLst>
              <a:ext uri="{FF2B5EF4-FFF2-40B4-BE49-F238E27FC236}">
                <a16:creationId xmlns:a16="http://schemas.microsoft.com/office/drawing/2014/main" id="{9F73353B-C50B-4A8A-87CF-657C1EB8940F}"/>
              </a:ext>
            </a:extLst>
          </p:cNvPr>
          <p:cNvSpPr>
            <a:spLocks noGrp="1"/>
          </p:cNvSpPr>
          <p:nvPr>
            <p:ph type="body" sz="quarter" idx="3" hasCustomPrompt="1"/>
          </p:nvPr>
        </p:nvSpPr>
        <p:spPr>
          <a:xfrm>
            <a:off x="6347380" y="1681163"/>
            <a:ext cx="5481203"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8" name="Espace réservé du contenu 5">
            <a:extLst>
              <a:ext uri="{FF2B5EF4-FFF2-40B4-BE49-F238E27FC236}">
                <a16:creationId xmlns:a16="http://schemas.microsoft.com/office/drawing/2014/main" id="{5EFF7F5E-3221-4390-9B17-D1944365BF12}"/>
              </a:ext>
            </a:extLst>
          </p:cNvPr>
          <p:cNvSpPr>
            <a:spLocks noGrp="1"/>
          </p:cNvSpPr>
          <p:nvPr>
            <p:ph sz="quarter" idx="4" hasCustomPrompt="1"/>
          </p:nvPr>
        </p:nvSpPr>
        <p:spPr>
          <a:xfrm>
            <a:off x="6347379" y="2586215"/>
            <a:ext cx="5481203" cy="3603448"/>
          </a:xfrm>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29" name="Espace réservé du texte 2">
            <a:extLst>
              <a:ext uri="{FF2B5EF4-FFF2-40B4-BE49-F238E27FC236}">
                <a16:creationId xmlns:a16="http://schemas.microsoft.com/office/drawing/2014/main" id="{9506B516-77C1-431B-A8A5-68FA5D4B6D7E}"/>
              </a:ext>
            </a:extLst>
          </p:cNvPr>
          <p:cNvSpPr>
            <a:spLocks noGrp="1"/>
          </p:cNvSpPr>
          <p:nvPr>
            <p:ph type="body" idx="1" hasCustomPrompt="1"/>
          </p:nvPr>
        </p:nvSpPr>
        <p:spPr>
          <a:xfrm>
            <a:off x="363416" y="1681163"/>
            <a:ext cx="548120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30" name="Espace réservé du contenu 3">
            <a:extLst>
              <a:ext uri="{FF2B5EF4-FFF2-40B4-BE49-F238E27FC236}">
                <a16:creationId xmlns:a16="http://schemas.microsoft.com/office/drawing/2014/main" id="{860F1452-CAB9-4154-ADCC-9245E71D0D2C}"/>
              </a:ext>
            </a:extLst>
          </p:cNvPr>
          <p:cNvSpPr>
            <a:spLocks noGrp="1"/>
          </p:cNvSpPr>
          <p:nvPr>
            <p:ph sz="half" idx="2" hasCustomPrompt="1"/>
          </p:nvPr>
        </p:nvSpPr>
        <p:spPr>
          <a:xfrm>
            <a:off x="363416" y="2586215"/>
            <a:ext cx="5481202" cy="3603448"/>
          </a:xfrm>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31" name="Ovale 30">
            <a:extLst>
              <a:ext uri="{FF2B5EF4-FFF2-40B4-BE49-F238E27FC236}">
                <a16:creationId xmlns:a16="http://schemas.microsoft.com/office/drawing/2014/main" id="{12892DF4-5A8A-4E92-A425-210ABE570F58}"/>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2" name="Ovale 31">
            <a:extLst>
              <a:ext uri="{FF2B5EF4-FFF2-40B4-BE49-F238E27FC236}">
                <a16:creationId xmlns:a16="http://schemas.microsoft.com/office/drawing/2014/main" id="{99AE2680-A46C-4B06-9ED9-53E617C1F17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31552785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rtl="0"/>
            <a:r>
              <a:rPr lang="fr-FR" noProof="0" dirty="0"/>
              <a:t>TITRE ICI</a:t>
            </a:r>
          </a:p>
        </p:txBody>
      </p:sp>
      <p:sp>
        <p:nvSpPr>
          <p:cNvPr id="6" name="Espace réservé du numéro de diapositive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cxnSp>
        <p:nvCxnSpPr>
          <p:cNvPr id="7" name="Connecteur droit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e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e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Ovale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Ovale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2" name="Ovale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3" name="Espace réservé du texte 3">
            <a:extLst>
              <a:ext uri="{FF2B5EF4-FFF2-40B4-BE49-F238E27FC236}">
                <a16:creationId xmlns:a16="http://schemas.microsoft.com/office/drawing/2014/main" id="{86E0573A-023B-4D1C-8224-56A5D0DDF379}"/>
              </a:ext>
            </a:extLst>
          </p:cNvPr>
          <p:cNvSpPr>
            <a:spLocks noGrp="1"/>
          </p:cNvSpPr>
          <p:nvPr>
            <p:ph type="body" sz="half" idx="2" hasCustomPrompt="1"/>
          </p:nvPr>
        </p:nvSpPr>
        <p:spPr>
          <a:xfrm>
            <a:off x="839788" y="4839679"/>
            <a:ext cx="10507662" cy="1305379"/>
          </a:xfrm>
        </p:spPr>
        <p:txBody>
          <a:bodyPr vert="horz" lIns="91440" tIns="45720" rIns="91440" bIns="45720" rtlCol="0">
            <a:noAutofit/>
          </a:bodyPr>
          <a:lstStyle>
            <a:lvl1pPr marL="0" indent="0" algn="ctr">
              <a:buNone/>
              <a:defRPr lang="en-US" b="0" cap="none" baseline="0"/>
            </a:lvl1pPr>
          </a:lstStyle>
          <a:p>
            <a:pPr marL="228600" lvl="0" indent="-228600" algn="ctr" rtl="0">
              <a:lnSpc>
                <a:spcPct val="100000"/>
              </a:lnSpc>
            </a:pPr>
            <a:r>
              <a:rPr lang="fr-FR" noProof="0" dirty="0"/>
              <a:t>Modifiez les styles du texte du masque</a:t>
            </a:r>
          </a:p>
        </p:txBody>
      </p:sp>
      <p:sp>
        <p:nvSpPr>
          <p:cNvPr id="15" name="Espace réservé d’image 2">
            <a:extLst>
              <a:ext uri="{FF2B5EF4-FFF2-40B4-BE49-F238E27FC236}">
                <a16:creationId xmlns:a16="http://schemas.microsoft.com/office/drawing/2014/main" id="{12087456-C0E8-4AA6-81E8-996CEC037E57}"/>
              </a:ext>
            </a:extLst>
          </p:cNvPr>
          <p:cNvSpPr>
            <a:spLocks noGrp="1"/>
          </p:cNvSpPr>
          <p:nvPr>
            <p:ph type="pic" idx="1"/>
          </p:nvPr>
        </p:nvSpPr>
        <p:spPr>
          <a:xfrm>
            <a:off x="0" y="1"/>
            <a:ext cx="12192000" cy="3713017"/>
          </a:xfrm>
          <a:solidFill>
            <a:schemeClr val="bg1">
              <a:lumMod val="85000"/>
            </a:schemeClr>
          </a:solidFill>
        </p:spPr>
        <p:txBody>
          <a:bodyPr vert="horz" lIns="91440" tIns="45720" rIns="91440" bIns="45720" rtlCol="0" anchor="ctr">
            <a:normAutofit/>
          </a:bodyPr>
          <a:lstStyle>
            <a:lvl1pPr>
              <a:defRPr lang="en-US" sz="2000" dirty="0"/>
            </a:lvl1pPr>
          </a:lstStyle>
          <a:p>
            <a:pPr marL="0" lvl="0" indent="0" algn="ctr" rtl="0">
              <a:buNone/>
            </a:pPr>
            <a:r>
              <a:rPr lang="fr-FR" noProof="0"/>
              <a:t>Cliquez sur l'icône pour ajouter une image</a:t>
            </a:r>
            <a:endParaRPr lang="fr-FR" noProof="0" dirty="0"/>
          </a:p>
        </p:txBody>
      </p:sp>
    </p:spTree>
    <p:extLst>
      <p:ext uri="{BB962C8B-B14F-4D97-AF65-F5344CB8AC3E}">
        <p14:creationId xmlns:p14="http://schemas.microsoft.com/office/powerpoint/2010/main" val="182119214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rtlCol="0" anchor="b">
            <a:noAutofit/>
          </a:bodyPr>
          <a:lstStyle>
            <a:lvl1pPr>
              <a:defRPr sz="3200" b="1" cap="all" baseline="0"/>
            </a:lvl1pPr>
          </a:lstStyle>
          <a:p>
            <a:pPr rtl="0"/>
            <a:r>
              <a:rPr lang="fr-FR" noProof="0" dirty="0"/>
              <a:t>Titre ici</a:t>
            </a:r>
          </a:p>
        </p:txBody>
      </p:sp>
      <p:sp>
        <p:nvSpPr>
          <p:cNvPr id="10" name="Espace réservé du numéro de diapositive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grpSp>
        <p:nvGrpSpPr>
          <p:cNvPr id="6" name="Groupe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Connecteur droit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Ovale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27" name="Groupe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e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5" name="Ovale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Ovale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7" name="Ovale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30" name="Espace réservé au texte 3">
            <a:extLst>
              <a:ext uri="{FF2B5EF4-FFF2-40B4-BE49-F238E27FC236}">
                <a16:creationId xmlns:a16="http://schemas.microsoft.com/office/drawing/2014/main" id="{1B247C0B-04BA-4D5C-A41D-AEA60217241B}"/>
              </a:ext>
            </a:extLst>
          </p:cNvPr>
          <p:cNvSpPr>
            <a:spLocks noGrp="1"/>
          </p:cNvSpPr>
          <p:nvPr>
            <p:ph type="body" sz="half" idx="2" hasCustomPrompt="1"/>
          </p:nvPr>
        </p:nvSpPr>
        <p:spPr>
          <a:xfrm>
            <a:off x="363416" y="2057400"/>
            <a:ext cx="3206261"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31" name="Espace réservé du contenu 2">
            <a:extLst>
              <a:ext uri="{FF2B5EF4-FFF2-40B4-BE49-F238E27FC236}">
                <a16:creationId xmlns:a16="http://schemas.microsoft.com/office/drawing/2014/main" id="{194C619D-34F6-4A29-857A-D76007218728}"/>
              </a:ext>
            </a:extLst>
          </p:cNvPr>
          <p:cNvSpPr>
            <a:spLocks noGrp="1"/>
          </p:cNvSpPr>
          <p:nvPr>
            <p:ph idx="1" hasCustomPrompt="1"/>
          </p:nvPr>
        </p:nvSpPr>
        <p:spPr>
          <a:xfrm>
            <a:off x="3888084" y="246187"/>
            <a:ext cx="7467304" cy="5614864"/>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Tree>
    <p:extLst>
      <p:ext uri="{BB962C8B-B14F-4D97-AF65-F5344CB8AC3E}">
        <p14:creationId xmlns:p14="http://schemas.microsoft.com/office/powerpoint/2010/main" val="169517590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rtlCol="0" anchor="b">
            <a:noAutofit/>
          </a:bodyPr>
          <a:lstStyle>
            <a:lvl1pPr>
              <a:defRPr sz="3200" b="1" cap="all" baseline="0"/>
            </a:lvl1pPr>
          </a:lstStyle>
          <a:p>
            <a:pPr rtl="0"/>
            <a:r>
              <a:rPr lang="fr-FR" noProof="0" dirty="0"/>
              <a:t>Modifiez le style du titre</a:t>
            </a:r>
          </a:p>
        </p:txBody>
      </p:sp>
      <p:sp>
        <p:nvSpPr>
          <p:cNvPr id="10" name="Espace réservé du numéro de diapositive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cxnSp>
        <p:nvCxnSpPr>
          <p:cNvPr id="12" name="Connecteur droit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e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e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Ovale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Ovale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4" name="Ovale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3" name="Ovale 12">
            <a:extLst>
              <a:ext uri="{FF2B5EF4-FFF2-40B4-BE49-F238E27FC236}">
                <a16:creationId xmlns:a16="http://schemas.microsoft.com/office/drawing/2014/main" id="{82D9D565-739D-4898-97BD-79EB8C7F91EC}"/>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4" name="Ovale 13">
            <a:extLst>
              <a:ext uri="{FF2B5EF4-FFF2-40B4-BE49-F238E27FC236}">
                <a16:creationId xmlns:a16="http://schemas.microsoft.com/office/drawing/2014/main" id="{620FADA3-E777-489C-976D-0B0C4FD3131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243651473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grpSp>
        <p:nvGrpSpPr>
          <p:cNvPr id="4" name="Groupe 3">
            <a:extLst>
              <a:ext uri="{FF2B5EF4-FFF2-40B4-BE49-F238E27FC236}">
                <a16:creationId xmlns:a16="http://schemas.microsoft.com/office/drawing/2014/main" id="{8DCE8039-0D05-4A75-878A-907B8D44B9E7}"/>
              </a:ext>
            </a:extLst>
          </p:cNvPr>
          <p:cNvGrpSpPr/>
          <p:nvPr userDrawn="1"/>
        </p:nvGrpSpPr>
        <p:grpSpPr>
          <a:xfrm>
            <a:off x="363416" y="421045"/>
            <a:ext cx="748798" cy="134113"/>
            <a:chOff x="4827813" y="2534636"/>
            <a:chExt cx="996651" cy="178504"/>
          </a:xfrm>
        </p:grpSpPr>
        <p:sp>
          <p:nvSpPr>
            <p:cNvPr id="5" name="Ovale 4">
              <a:extLst>
                <a:ext uri="{FF2B5EF4-FFF2-40B4-BE49-F238E27FC236}">
                  <a16:creationId xmlns:a16="http://schemas.microsoft.com/office/drawing/2014/main" id="{C1402252-45E8-45B3-BA5E-DFA33A4547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Ovale 5">
              <a:extLst>
                <a:ext uri="{FF2B5EF4-FFF2-40B4-BE49-F238E27FC236}">
                  <a16:creationId xmlns:a16="http://schemas.microsoft.com/office/drawing/2014/main" id="{1300C883-1ACE-4AF3-9875-792A769588D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Ovale 6">
              <a:extLst>
                <a:ext uri="{FF2B5EF4-FFF2-40B4-BE49-F238E27FC236}">
                  <a16:creationId xmlns:a16="http://schemas.microsoft.com/office/drawing/2014/main" id="{E75483D7-E612-43D2-9B0E-C69356C160D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8" name="Ovale 7">
              <a:extLst>
                <a:ext uri="{FF2B5EF4-FFF2-40B4-BE49-F238E27FC236}">
                  <a16:creationId xmlns:a16="http://schemas.microsoft.com/office/drawing/2014/main" id="{F279C5F2-4C7F-4470-A44F-E8AD69AC9FA0}"/>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38750611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contenu et grande photo">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C16441-0F1F-453B-BACF-543CEDE2AE72}"/>
              </a:ext>
            </a:extLst>
          </p:cNvPr>
          <p:cNvSpPr>
            <a:spLocks noGrp="1"/>
          </p:cNvSpPr>
          <p:nvPr>
            <p:ph type="title"/>
          </p:nvPr>
        </p:nvSpPr>
        <p:spPr>
          <a:xfrm>
            <a:off x="5908430" y="1046163"/>
            <a:ext cx="5445369" cy="1114784"/>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61EC9302-80D9-4A88-8591-DE2D4BA1F91A}"/>
              </a:ext>
            </a:extLst>
          </p:cNvPr>
          <p:cNvSpPr>
            <a:spLocks noGrp="1"/>
          </p:cNvSpPr>
          <p:nvPr>
            <p:ph idx="1" hasCustomPrompt="1"/>
          </p:nvPr>
        </p:nvSpPr>
        <p:spPr>
          <a:xfrm>
            <a:off x="5908430" y="2506662"/>
            <a:ext cx="5445370" cy="3454523"/>
          </a:xfrm>
        </p:spPr>
        <p:txBody>
          <a:bodyPr lIns="0" tIns="0" rIns="0" bIns="0" rtlCol="0">
            <a:noAutofit/>
          </a:bodyPr>
          <a:lstStyle>
            <a:lvl1pPr>
              <a:lnSpc>
                <a:spcPct val="100000"/>
              </a:lnSpc>
              <a:buClr>
                <a:schemeClr val="accent1"/>
              </a:buClr>
              <a:defRPr sz="1800"/>
            </a:lvl1pPr>
            <a:lvl2pPr>
              <a:lnSpc>
                <a:spcPct val="100000"/>
              </a:lnSpc>
              <a:buClr>
                <a:schemeClr val="accent1"/>
              </a:buClr>
              <a:defRPr sz="1600"/>
            </a:lvl2pPr>
            <a:lvl3pPr>
              <a:lnSpc>
                <a:spcPct val="100000"/>
              </a:lnSpc>
              <a:buClr>
                <a:schemeClr val="accent1"/>
              </a:buClr>
              <a:defRPr sz="1400"/>
            </a:lvl3pPr>
            <a:lvl4pPr>
              <a:lnSpc>
                <a:spcPct val="100000"/>
              </a:lnSpc>
              <a:buClr>
                <a:schemeClr val="accent1"/>
              </a:buClr>
              <a:defRPr sz="1200"/>
            </a:lvl4pPr>
            <a:lvl5pPr>
              <a:lnSpc>
                <a:spcPct val="100000"/>
              </a:lnSpc>
              <a:buClr>
                <a:schemeClr val="accent1"/>
              </a:buClr>
              <a:defRPr sz="1200"/>
            </a:lvl5p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7" name="Espace réservé du numéro de diapositive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sp>
        <p:nvSpPr>
          <p:cNvPr id="8" name="Espace réservé du contenu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rtlCol="0">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fr-FR" noProof="0" dirty="0"/>
              <a:t>Nom de votre société</a:t>
            </a:r>
          </a:p>
        </p:txBody>
      </p:sp>
      <p:sp>
        <p:nvSpPr>
          <p:cNvPr id="10" name="Espace réservé d’image 9">
            <a:extLst>
              <a:ext uri="{FF2B5EF4-FFF2-40B4-BE49-F238E27FC236}">
                <a16:creationId xmlns:a16="http://schemas.microsoft.com/office/drawing/2014/main" id="{4502AABE-45EB-48A5-AD25-47BD8B79DF61}"/>
              </a:ext>
            </a:extLst>
          </p:cNvPr>
          <p:cNvSpPr>
            <a:spLocks noGrp="1"/>
          </p:cNvSpPr>
          <p:nvPr>
            <p:ph type="pic" sz="quarter" idx="15"/>
          </p:nvPr>
        </p:nvSpPr>
        <p:spPr>
          <a:xfrm>
            <a:off x="469045" y="0"/>
            <a:ext cx="5210175" cy="5961063"/>
          </a:xfr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cxnSp>
        <p:nvCxnSpPr>
          <p:cNvPr id="11" name="Connecteur droit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080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e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e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4" name="Ovale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5" name="Ovale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6" name="Ovale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Ovale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43B45974-F6C7-40D3-9399-E05FA19C565E}"/>
              </a:ext>
            </a:extLst>
          </p:cNvPr>
          <p:cNvCxnSpPr>
            <a:cxnSpLocks/>
          </p:cNvCxnSpPr>
          <p:nvPr userDrawn="1"/>
        </p:nvCxnSpPr>
        <p:spPr>
          <a:xfrm>
            <a:off x="6882865"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476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contenu et trois photo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C16441-0F1F-453B-BACF-543CEDE2AE72}"/>
              </a:ext>
            </a:extLst>
          </p:cNvPr>
          <p:cNvSpPr>
            <a:spLocks noGrp="1"/>
          </p:cNvSpPr>
          <p:nvPr>
            <p:ph type="title"/>
          </p:nvPr>
        </p:nvSpPr>
        <p:spPr>
          <a:xfrm>
            <a:off x="363416" y="1046163"/>
            <a:ext cx="5445369" cy="1114784"/>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61EC9302-80D9-4A88-8591-DE2D4BA1F91A}"/>
              </a:ext>
            </a:extLst>
          </p:cNvPr>
          <p:cNvSpPr>
            <a:spLocks noGrp="1"/>
          </p:cNvSpPr>
          <p:nvPr>
            <p:ph idx="1" hasCustomPrompt="1"/>
          </p:nvPr>
        </p:nvSpPr>
        <p:spPr>
          <a:xfrm>
            <a:off x="363416" y="2506662"/>
            <a:ext cx="5445370" cy="3454523"/>
          </a:xfrm>
        </p:spPr>
        <p:txBody>
          <a:bodyPr lIns="0" tIns="0" rIns="0" bIns="0" rtlCol="0">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7" name="Espace réservé du numéro de diapositive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sp>
        <p:nvSpPr>
          <p:cNvPr id="8" name="Espace réservé du contenu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rtlCol="0">
            <a:noAutofit/>
          </a:bodyPr>
          <a:lstStyle>
            <a:lvl1pPr marL="0" indent="0">
              <a:buNone/>
              <a:defRPr sz="1400" b="1" cap="all" baseline="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fr-FR" noProof="0" dirty="0"/>
              <a:t>Nom de votre société</a:t>
            </a:r>
          </a:p>
        </p:txBody>
      </p:sp>
      <p:sp>
        <p:nvSpPr>
          <p:cNvPr id="10" name="Espace réservé d’image 9">
            <a:extLst>
              <a:ext uri="{FF2B5EF4-FFF2-40B4-BE49-F238E27FC236}">
                <a16:creationId xmlns:a16="http://schemas.microsoft.com/office/drawing/2014/main" id="{4502AABE-45EB-48A5-AD25-47BD8B79DF61}"/>
              </a:ext>
            </a:extLst>
          </p:cNvPr>
          <p:cNvSpPr>
            <a:spLocks noGrp="1"/>
          </p:cNvSpPr>
          <p:nvPr>
            <p:ph type="pic" sz="quarter" idx="15"/>
          </p:nvPr>
        </p:nvSpPr>
        <p:spPr>
          <a:xfrm>
            <a:off x="5919755" y="1"/>
            <a:ext cx="3430408" cy="4091942"/>
          </a:xfr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cxnSp>
        <p:nvCxnSpPr>
          <p:cNvPr id="11" name="Connecteur droit 10">
            <a:extLst>
              <a:ext uri="{FF2B5EF4-FFF2-40B4-BE49-F238E27FC236}">
                <a16:creationId xmlns:a16="http://schemas.microsoft.com/office/drawing/2014/main" id="{8888A4FD-81F4-4588-9E6D-70E57577D8BF}"/>
              </a:ext>
            </a:extLst>
          </p:cNvPr>
          <p:cNvCxnSpPr>
            <a:cxnSpLocks/>
          </p:cNvCxnSpPr>
          <p:nvPr userDrawn="1"/>
        </p:nvCxnSpPr>
        <p:spPr>
          <a:xfrm>
            <a:off x="-24055" y="2286312"/>
            <a:ext cx="10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e 11">
            <a:extLst>
              <a:ext uri="{FF2B5EF4-FFF2-40B4-BE49-F238E27FC236}">
                <a16:creationId xmlns:a16="http://schemas.microsoft.com/office/drawing/2014/main" id="{4CF1D2ED-7B25-4251-BF07-47FBAA534810}"/>
              </a:ext>
            </a:extLst>
          </p:cNvPr>
          <p:cNvGrpSpPr/>
          <p:nvPr userDrawn="1"/>
        </p:nvGrpSpPr>
        <p:grpSpPr>
          <a:xfrm>
            <a:off x="363416" y="421045"/>
            <a:ext cx="748798" cy="134113"/>
            <a:chOff x="4827813" y="2534636"/>
            <a:chExt cx="996651" cy="178504"/>
          </a:xfrm>
        </p:grpSpPr>
        <p:sp>
          <p:nvSpPr>
            <p:cNvPr id="13" name="Ovale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4" name="Ovale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5" name="Ovale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6" name="Ovale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8725921A-0ED5-431E-899C-28A6920B5029}"/>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Ovale 17">
            <a:extLst>
              <a:ext uri="{FF2B5EF4-FFF2-40B4-BE49-F238E27FC236}">
                <a16:creationId xmlns:a16="http://schemas.microsoft.com/office/drawing/2014/main" id="{EE8B169A-8A2F-4425-A9A1-1B828428B43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43B45974-F6C7-40D3-9399-E05FA19C565E}"/>
              </a:ext>
            </a:extLst>
          </p:cNvPr>
          <p:cNvCxnSpPr>
            <a:cxnSpLocks/>
          </p:cNvCxnSpPr>
          <p:nvPr userDrawn="1"/>
        </p:nvCxnSpPr>
        <p:spPr>
          <a:xfrm>
            <a:off x="1137233"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Espace réservé d’image 9">
            <a:extLst>
              <a:ext uri="{FF2B5EF4-FFF2-40B4-BE49-F238E27FC236}">
                <a16:creationId xmlns:a16="http://schemas.microsoft.com/office/drawing/2014/main" id="{63A2A33D-4D91-454D-A35B-6DA97069EC3F}"/>
              </a:ext>
            </a:extLst>
          </p:cNvPr>
          <p:cNvSpPr>
            <a:spLocks noGrp="1"/>
          </p:cNvSpPr>
          <p:nvPr>
            <p:ph type="pic" sz="quarter" idx="16"/>
          </p:nvPr>
        </p:nvSpPr>
        <p:spPr>
          <a:xfrm>
            <a:off x="9542186" y="555157"/>
            <a:ext cx="2649814" cy="4298197"/>
          </a:xfr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21" name="Espace réservé d’image 9">
            <a:extLst>
              <a:ext uri="{FF2B5EF4-FFF2-40B4-BE49-F238E27FC236}">
                <a16:creationId xmlns:a16="http://schemas.microsoft.com/office/drawing/2014/main" id="{7EC67FB7-777C-473E-95B8-585AA8E66406}"/>
              </a:ext>
            </a:extLst>
          </p:cNvPr>
          <p:cNvSpPr>
            <a:spLocks noGrp="1"/>
          </p:cNvSpPr>
          <p:nvPr>
            <p:ph type="pic" sz="quarter" idx="17"/>
          </p:nvPr>
        </p:nvSpPr>
        <p:spPr>
          <a:xfrm>
            <a:off x="5919754" y="4289110"/>
            <a:ext cx="3430407" cy="1672075"/>
          </a:xfr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340589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i-image horizontal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rtl="0"/>
            <a:r>
              <a:rPr lang="fr-FR" noProof="0" dirty="0"/>
              <a:t>TITRE ICI</a:t>
            </a:r>
          </a:p>
        </p:txBody>
      </p:sp>
      <p:sp>
        <p:nvSpPr>
          <p:cNvPr id="3" name="Espace réservé du texte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831850" y="4839691"/>
            <a:ext cx="10515600" cy="1305379"/>
          </a:xfrm>
        </p:spPr>
        <p:txBody>
          <a:bodyPr vert="horz" lIns="91440" tIns="45720" rIns="91440" bIns="45720" rtlCol="0">
            <a:noAutofit/>
          </a:bodyPr>
          <a:lstStyle>
            <a:lvl1pPr marL="0" indent="0" algn="ctr">
              <a:lnSpc>
                <a:spcPct val="100000"/>
              </a:lnSpc>
              <a:buNone/>
              <a:defRPr lang="en-US" sz="1800" b="0" cap="none" baseline="0" dirty="0" smtClean="0"/>
            </a:lvl1pPr>
          </a:lstStyle>
          <a:p>
            <a:pPr marL="228600" lvl="0" indent="-228600" rtl="0"/>
            <a:r>
              <a:rPr lang="fr-FR" noProof="0" dirty="0"/>
              <a:t>Modifiez les styles du texte du masque</a:t>
            </a:r>
          </a:p>
        </p:txBody>
      </p:sp>
      <p:sp>
        <p:nvSpPr>
          <p:cNvPr id="6" name="Espace réservé du numéro de diapositive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sp>
        <p:nvSpPr>
          <p:cNvPr id="14" name="Espace réservé d’image 13">
            <a:extLst>
              <a:ext uri="{FF2B5EF4-FFF2-40B4-BE49-F238E27FC236}">
                <a16:creationId xmlns:a16="http://schemas.microsoft.com/office/drawing/2014/main" id="{A7389277-B3D3-4AEE-8BE0-0559A7396981}"/>
              </a:ext>
            </a:extLst>
          </p:cNvPr>
          <p:cNvSpPr>
            <a:spLocks noGrp="1"/>
          </p:cNvSpPr>
          <p:nvPr>
            <p:ph type="pic" sz="quarter" idx="13"/>
          </p:nvPr>
        </p:nvSpPr>
        <p:spPr>
          <a:xfrm>
            <a:off x="0" y="0"/>
            <a:ext cx="12192000" cy="3713018"/>
          </a:xfrm>
          <a:solidFill>
            <a:schemeClr val="bg1">
              <a:lumMod val="85000"/>
            </a:schemeClr>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cxnSp>
        <p:nvCxnSpPr>
          <p:cNvPr id="7" name="Connecteur droit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Espace réservé du contenu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rtlCol="0">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fr-FR" noProof="0" dirty="0"/>
              <a:t>Nom de votre société</a:t>
            </a:r>
          </a:p>
        </p:txBody>
      </p:sp>
      <p:grpSp>
        <p:nvGrpSpPr>
          <p:cNvPr id="18" name="Groupe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e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Ovale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Ovale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2" name="Ovale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427806385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0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rtlCol="0" anchor="b">
            <a:noAutofit/>
          </a:bodyPr>
          <a:lstStyle>
            <a:lvl1pPr>
              <a:defRPr sz="3200" b="1" cap="all" baseline="0"/>
            </a:lvl1pPr>
          </a:lstStyle>
          <a:p>
            <a:pPr rtl="0"/>
            <a:r>
              <a:rPr lang="fr-FR" noProof="0" dirty="0"/>
              <a:t>Titre ici</a:t>
            </a:r>
          </a:p>
        </p:txBody>
      </p:sp>
      <p:sp>
        <p:nvSpPr>
          <p:cNvPr id="3" name="Espace réservé du texte 2">
            <a:extLst>
              <a:ext uri="{FF2B5EF4-FFF2-40B4-BE49-F238E27FC236}">
                <a16:creationId xmlns:a16="http://schemas.microsoft.com/office/drawing/2014/main" id="{712D9B6D-CE43-4FB1-87C0-D3565E730242}"/>
              </a:ext>
            </a:extLst>
          </p:cNvPr>
          <p:cNvSpPr>
            <a:spLocks noGrp="1"/>
          </p:cNvSpPr>
          <p:nvPr>
            <p:ph type="body" idx="1" hasCustomPrompt="1"/>
          </p:nvPr>
        </p:nvSpPr>
        <p:spPr>
          <a:xfrm>
            <a:off x="4080986" y="2426274"/>
            <a:ext cx="3008434" cy="601087"/>
          </a:xfrm>
        </p:spPr>
        <p:txBody>
          <a:bodyPr lIns="0" tIns="0" rIns="0" bIns="0" rtlCol="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4" name="Espace réservé du contenu 3">
            <a:extLst>
              <a:ext uri="{FF2B5EF4-FFF2-40B4-BE49-F238E27FC236}">
                <a16:creationId xmlns:a16="http://schemas.microsoft.com/office/drawing/2014/main" id="{249D73CD-EB11-4ED6-80CF-B68320D57E91}"/>
              </a:ext>
            </a:extLst>
          </p:cNvPr>
          <p:cNvSpPr>
            <a:spLocks noGrp="1"/>
          </p:cNvSpPr>
          <p:nvPr>
            <p:ph sz="half" idx="2" hasCustomPrompt="1"/>
          </p:nvPr>
        </p:nvSpPr>
        <p:spPr>
          <a:xfrm>
            <a:off x="4080986" y="3097702"/>
            <a:ext cx="3008434" cy="3091961"/>
          </a:xfrm>
        </p:spPr>
        <p:txBody>
          <a:bodyPr lIns="0" tIns="0" rIns="0" bIns="0" rtlCol="0">
            <a:noAutofit/>
          </a:bodyPr>
          <a:lstStyle>
            <a:lvl1pPr>
              <a:defRPr sz="1600"/>
            </a:lvl1pPr>
            <a:lvl2pPr>
              <a:defRPr sz="1400"/>
            </a:lvl2pPr>
            <a:lvl3pPr>
              <a:defRPr sz="1200"/>
            </a:lvl3pPr>
            <a:lvl4pPr>
              <a:defRPr sz="1100"/>
            </a:lvl4pPr>
            <a:lvl5pPr>
              <a:defRPr sz="1100"/>
            </a:lvl5p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0" name="Espace réservé du numéro de diapositive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sp>
        <p:nvSpPr>
          <p:cNvPr id="11" name="Espace réservé du contenu 16">
            <a:extLst>
              <a:ext uri="{FF2B5EF4-FFF2-40B4-BE49-F238E27FC236}">
                <a16:creationId xmlns:a16="http://schemas.microsoft.com/office/drawing/2014/main" id="{57889B18-CC7E-47A7-B83B-45D7871D298A}"/>
              </a:ext>
            </a:extLst>
          </p:cNvPr>
          <p:cNvSpPr>
            <a:spLocks noGrp="1"/>
          </p:cNvSpPr>
          <p:nvPr>
            <p:ph sz="quarter" idx="14" hasCustomPrompt="1"/>
          </p:nvPr>
        </p:nvSpPr>
        <p:spPr>
          <a:xfrm>
            <a:off x="363416" y="6462713"/>
            <a:ext cx="2262187" cy="249237"/>
          </a:xfrm>
        </p:spPr>
        <p:txBody>
          <a:bodyPr rtlCol="0">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fr-FR" noProof="0" dirty="0"/>
              <a:t>Nom de votre société</a:t>
            </a:r>
          </a:p>
        </p:txBody>
      </p:sp>
      <p:grpSp>
        <p:nvGrpSpPr>
          <p:cNvPr id="6" name="Groupe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Connecteur droit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Connecteur droit 21">
            <a:extLst>
              <a:ext uri="{FF2B5EF4-FFF2-40B4-BE49-F238E27FC236}">
                <a16:creationId xmlns:a16="http://schemas.microsoft.com/office/drawing/2014/main" id="{6831C4EF-58CF-4AEC-9F81-CB38D946A457}"/>
              </a:ext>
            </a:extLst>
          </p:cNvPr>
          <p:cNvCxnSpPr>
            <a:cxnSpLocks/>
          </p:cNvCxnSpPr>
          <p:nvPr userDrawn="1"/>
        </p:nvCxnSpPr>
        <p:spPr>
          <a:xfrm flipV="1">
            <a:off x="3639489" y="421045"/>
            <a:ext cx="0" cy="57686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Espace réservé du texte 2">
            <a:extLst>
              <a:ext uri="{FF2B5EF4-FFF2-40B4-BE49-F238E27FC236}">
                <a16:creationId xmlns:a16="http://schemas.microsoft.com/office/drawing/2014/main" id="{A09F60F9-61AE-4464-B369-1CF86DB708DA}"/>
              </a:ext>
            </a:extLst>
          </p:cNvPr>
          <p:cNvSpPr>
            <a:spLocks noGrp="1"/>
          </p:cNvSpPr>
          <p:nvPr>
            <p:ph type="body" idx="15" hasCustomPrompt="1"/>
          </p:nvPr>
        </p:nvSpPr>
        <p:spPr>
          <a:xfrm>
            <a:off x="7870582" y="2426274"/>
            <a:ext cx="3008434" cy="601087"/>
          </a:xfrm>
        </p:spPr>
        <p:txBody>
          <a:bodyPr lIns="0" tIns="0" rIns="0" bIns="0" rtlCol="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0" name="Espace réservé du contenu 3">
            <a:extLst>
              <a:ext uri="{FF2B5EF4-FFF2-40B4-BE49-F238E27FC236}">
                <a16:creationId xmlns:a16="http://schemas.microsoft.com/office/drawing/2014/main" id="{124CEF01-2C7C-4568-8A45-5F5A058ECFC1}"/>
              </a:ext>
            </a:extLst>
          </p:cNvPr>
          <p:cNvSpPr>
            <a:spLocks noGrp="1"/>
          </p:cNvSpPr>
          <p:nvPr>
            <p:ph sz="half" idx="16" hasCustomPrompt="1"/>
          </p:nvPr>
        </p:nvSpPr>
        <p:spPr>
          <a:xfrm>
            <a:off x="7870582" y="3097702"/>
            <a:ext cx="3008434" cy="3091961"/>
          </a:xfrm>
        </p:spPr>
        <p:txBody>
          <a:bodyPr lIns="0" tIns="0" rIns="0" bIns="0" rtlCol="0">
            <a:noAutofit/>
          </a:bodyPr>
          <a:lstStyle>
            <a:lvl1pPr>
              <a:defRPr sz="1600"/>
            </a:lvl1pPr>
            <a:lvl2pPr>
              <a:defRPr sz="1400"/>
            </a:lvl2pPr>
            <a:lvl3pPr>
              <a:defRPr sz="1200"/>
            </a:lvl3pPr>
            <a:lvl4pPr>
              <a:defRPr sz="1100"/>
            </a:lvl4pPr>
            <a:lvl5pPr>
              <a:defRPr sz="1100"/>
            </a:lvl5p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23" name="Espace réservé d’image 8">
            <a:extLst>
              <a:ext uri="{FF2B5EF4-FFF2-40B4-BE49-F238E27FC236}">
                <a16:creationId xmlns:a16="http://schemas.microsoft.com/office/drawing/2014/main" id="{BAF86618-E012-4E70-91E3-A72E71C63E64}"/>
              </a:ext>
            </a:extLst>
          </p:cNvPr>
          <p:cNvSpPr>
            <a:spLocks noGrp="1"/>
          </p:cNvSpPr>
          <p:nvPr>
            <p:ph type="pic" sz="quarter" idx="18" hasCustomPrompt="1"/>
          </p:nvPr>
        </p:nvSpPr>
        <p:spPr>
          <a:xfrm>
            <a:off x="4080986" y="1676296"/>
            <a:ext cx="587932" cy="587932"/>
          </a:xfrm>
          <a:noFill/>
        </p:spPr>
        <p:txBody>
          <a:bodyPr rtlCol="0" anchor="ctr">
            <a:noAutofit/>
          </a:bodyPr>
          <a:lstStyle>
            <a:lvl1pPr marL="0" indent="0" algn="ctr">
              <a:buNone/>
              <a:defRPr sz="1400">
                <a:solidFill>
                  <a:schemeClr val="tx1"/>
                </a:solidFill>
              </a:defRPr>
            </a:lvl1pPr>
          </a:lstStyle>
          <a:p>
            <a:pPr rtl="0"/>
            <a:r>
              <a:rPr lang="fr-FR" noProof="0" dirty="0"/>
              <a:t>Icône ici</a:t>
            </a:r>
          </a:p>
        </p:txBody>
      </p:sp>
      <p:sp>
        <p:nvSpPr>
          <p:cNvPr id="24" name="Espace réservé d’image 8">
            <a:extLst>
              <a:ext uri="{FF2B5EF4-FFF2-40B4-BE49-F238E27FC236}">
                <a16:creationId xmlns:a16="http://schemas.microsoft.com/office/drawing/2014/main" id="{4FF378B9-734E-4C43-836C-CB80566DDB15}"/>
              </a:ext>
            </a:extLst>
          </p:cNvPr>
          <p:cNvSpPr>
            <a:spLocks noGrp="1"/>
          </p:cNvSpPr>
          <p:nvPr>
            <p:ph type="pic" sz="quarter" idx="19" hasCustomPrompt="1"/>
          </p:nvPr>
        </p:nvSpPr>
        <p:spPr>
          <a:xfrm>
            <a:off x="7868008" y="1676296"/>
            <a:ext cx="587932" cy="587932"/>
          </a:xfrm>
          <a:noFill/>
        </p:spPr>
        <p:txBody>
          <a:bodyPr rtlCol="0" anchor="ctr">
            <a:noAutofit/>
          </a:bodyPr>
          <a:lstStyle>
            <a:lvl1pPr marL="0" indent="0" algn="ctr">
              <a:buNone/>
              <a:defRPr sz="1400">
                <a:solidFill>
                  <a:schemeClr val="tx1"/>
                </a:solidFill>
              </a:defRPr>
            </a:lvl1pPr>
          </a:lstStyle>
          <a:p>
            <a:pPr rtl="0"/>
            <a:r>
              <a:rPr lang="fr-FR" noProof="0" dirty="0"/>
              <a:t>Icône ici</a:t>
            </a:r>
          </a:p>
        </p:txBody>
      </p:sp>
      <p:sp>
        <p:nvSpPr>
          <p:cNvPr id="25" name="Ovale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Espace réservé du texte 2">
            <a:extLst>
              <a:ext uri="{FF2B5EF4-FFF2-40B4-BE49-F238E27FC236}">
                <a16:creationId xmlns:a16="http://schemas.microsoft.com/office/drawing/2014/main" id="{76F2CCF2-293A-49CA-B2A9-134BB5DEF98E}"/>
              </a:ext>
            </a:extLst>
          </p:cNvPr>
          <p:cNvSpPr>
            <a:spLocks noGrp="1"/>
          </p:cNvSpPr>
          <p:nvPr>
            <p:ph type="body" idx="20" hasCustomPrompt="1"/>
          </p:nvPr>
        </p:nvSpPr>
        <p:spPr>
          <a:xfrm>
            <a:off x="4080985" y="480157"/>
            <a:ext cx="6944563" cy="823912"/>
          </a:xfrm>
        </p:spPr>
        <p:txBody>
          <a:bodyPr lIns="0" tIns="0" rIns="0" bIns="0" rtlCol="0" anchor="ctr">
            <a:noAutofit/>
          </a:bodyPr>
          <a:lstStyle>
            <a:lvl1pPr marL="0" indent="0">
              <a:buNone/>
              <a:defRPr sz="20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grpSp>
        <p:nvGrpSpPr>
          <p:cNvPr id="27" name="Groupe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e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5" name="Ovale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Ovale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7" name="Ovale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Tree>
    <p:extLst>
      <p:ext uri="{BB962C8B-B14F-4D97-AF65-F5344CB8AC3E}">
        <p14:creationId xmlns:p14="http://schemas.microsoft.com/office/powerpoint/2010/main" val="32190516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i-image verticale mauve">
    <p:spTree>
      <p:nvGrpSpPr>
        <p:cNvPr id="1" name=""/>
        <p:cNvGrpSpPr/>
        <p:nvPr/>
      </p:nvGrpSpPr>
      <p:grpSpPr>
        <a:xfrm>
          <a:off x="0" y="0"/>
          <a:ext cx="0" cy="0"/>
          <a:chOff x="0" y="0"/>
          <a:chExt cx="0" cy="0"/>
        </a:xfrm>
      </p:grpSpPr>
      <p:sp>
        <p:nvSpPr>
          <p:cNvPr id="14" name="Espace réservé d’image 13">
            <a:extLst>
              <a:ext uri="{FF2B5EF4-FFF2-40B4-BE49-F238E27FC236}">
                <a16:creationId xmlns:a16="http://schemas.microsoft.com/office/drawing/2014/main" id="{A7389277-B3D3-4AEE-8BE0-0559A7396981}"/>
              </a:ext>
            </a:extLst>
          </p:cNvPr>
          <p:cNvSpPr>
            <a:spLocks noGrp="1"/>
          </p:cNvSpPr>
          <p:nvPr>
            <p:ph type="pic" sz="quarter" idx="13"/>
          </p:nvPr>
        </p:nvSpPr>
        <p:spPr>
          <a:xfrm>
            <a:off x="5316488" y="0"/>
            <a:ext cx="6875511" cy="6858000"/>
          </a:xfrm>
          <a:solidFill>
            <a:schemeClr val="bg1">
              <a:lumMod val="85000"/>
            </a:schemeClr>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4" name="Rectangle 3">
            <a:extLst>
              <a:ext uri="{FF2B5EF4-FFF2-40B4-BE49-F238E27FC236}">
                <a16:creationId xmlns:a16="http://schemas.microsoft.com/office/drawing/2014/main" id="{9536DA47-61AF-4CF1-8DF3-3721934D13E3}"/>
              </a:ext>
            </a:extLst>
          </p:cNvPr>
          <p:cNvSpPr/>
          <p:nvPr userDrawn="1"/>
        </p:nvSpPr>
        <p:spPr>
          <a:xfrm>
            <a:off x="0" y="0"/>
            <a:ext cx="5316488"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5" name="Rectangle 4">
            <a:extLst>
              <a:ext uri="{FF2B5EF4-FFF2-40B4-BE49-F238E27FC236}">
                <a16:creationId xmlns:a16="http://schemas.microsoft.com/office/drawing/2014/main" id="{056FD760-FBDC-4410-A039-469F7931D3A3}"/>
              </a:ext>
            </a:extLst>
          </p:cNvPr>
          <p:cNvSpPr/>
          <p:nvPr userDrawn="1"/>
        </p:nvSpPr>
        <p:spPr>
          <a:xfrm>
            <a:off x="831850" y="1723292"/>
            <a:ext cx="5307246" cy="3745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BCD44E22-137C-4913-A29E-04F82EA87867}"/>
              </a:ext>
            </a:extLst>
          </p:cNvPr>
          <p:cNvSpPr>
            <a:spLocks noGrp="1"/>
          </p:cNvSpPr>
          <p:nvPr>
            <p:ph type="title" hasCustomPrompt="1"/>
          </p:nvPr>
        </p:nvSpPr>
        <p:spPr>
          <a:xfrm>
            <a:off x="384651" y="1087907"/>
            <a:ext cx="4468698" cy="1444275"/>
          </a:xfrm>
        </p:spPr>
        <p:txBody>
          <a:bodyPr vert="horz" lIns="91440" tIns="792000" rIns="91440" bIns="45720" rtlCol="0" anchor="t">
            <a:noAutofit/>
          </a:bodyPr>
          <a:lstStyle>
            <a:lvl1pPr algn="l">
              <a:defRPr lang="en-IN" sz="3600" b="1" cap="all" baseline="0">
                <a:solidFill>
                  <a:schemeClr val="bg1"/>
                </a:solidFill>
              </a:defRPr>
            </a:lvl1pPr>
          </a:lstStyle>
          <a:p>
            <a:pPr lvl="0" rtl="0"/>
            <a:r>
              <a:rPr lang="fr-FR" noProof="0" dirty="0"/>
              <a:t>TITRE ICI</a:t>
            </a:r>
          </a:p>
        </p:txBody>
      </p:sp>
      <p:sp>
        <p:nvSpPr>
          <p:cNvPr id="3" name="Espace réservé du texte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368711" y="2552611"/>
            <a:ext cx="4097778" cy="1992819"/>
          </a:xfrm>
        </p:spPr>
        <p:txBody>
          <a:bodyPr vert="horz" lIns="91440" tIns="45720" rIns="91440" bIns="45720" rtlCol="0">
            <a:noAutofit/>
          </a:bodyPr>
          <a:lstStyle>
            <a:lvl1pPr marL="0" indent="0" algn="l">
              <a:lnSpc>
                <a:spcPct val="100000"/>
              </a:lnSpc>
              <a:buNone/>
              <a:defRPr lang="en-US" sz="1800" b="0" cap="none" baseline="0" dirty="0" smtClean="0">
                <a:solidFill>
                  <a:schemeClr val="bg1"/>
                </a:solidFill>
              </a:defRPr>
            </a:lvl1pPr>
          </a:lstStyle>
          <a:p>
            <a:pPr marL="228600" lvl="0" indent="-228600" rtl="0"/>
            <a:r>
              <a:rPr lang="fr-FR" noProof="0" dirty="0"/>
              <a:t>Modifiez les styles du texte du masque</a:t>
            </a:r>
          </a:p>
        </p:txBody>
      </p:sp>
      <p:sp>
        <p:nvSpPr>
          <p:cNvPr id="6" name="Espace réservé du numéro de diapositive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a:t>‹N°›</a:t>
            </a:fld>
            <a:endParaRPr lang="fr-FR" noProof="0" dirty="0"/>
          </a:p>
        </p:txBody>
      </p:sp>
      <p:cxnSp>
        <p:nvCxnSpPr>
          <p:cNvPr id="7" name="Connecteur droit 6">
            <a:extLst>
              <a:ext uri="{FF2B5EF4-FFF2-40B4-BE49-F238E27FC236}">
                <a16:creationId xmlns:a16="http://schemas.microsoft.com/office/drawing/2014/main" id="{D93E40EC-FFAE-4BC0-932E-60CC9A1785C0}"/>
              </a:ext>
            </a:extLst>
          </p:cNvPr>
          <p:cNvCxnSpPr>
            <a:cxnSpLocks/>
          </p:cNvCxnSpPr>
          <p:nvPr userDrawn="1"/>
        </p:nvCxnSpPr>
        <p:spPr>
          <a:xfrm>
            <a:off x="454991" y="1620451"/>
            <a:ext cx="106599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Espace réservé du contenu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rtlCol="0">
            <a:noAutofit/>
          </a:bodyPr>
          <a:lstStyle>
            <a:lvl1pPr marL="0" indent="0">
              <a:buNone/>
              <a:defRPr sz="1400" b="1" cap="all"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fr-FR" noProof="0" dirty="0"/>
              <a:t>Nom de votre société</a:t>
            </a:r>
          </a:p>
        </p:txBody>
      </p:sp>
      <p:grpSp>
        <p:nvGrpSpPr>
          <p:cNvPr id="13" name="Groupe 12">
            <a:extLst>
              <a:ext uri="{FF2B5EF4-FFF2-40B4-BE49-F238E27FC236}">
                <a16:creationId xmlns:a16="http://schemas.microsoft.com/office/drawing/2014/main" id="{C5F2EA84-5150-479B-86D5-F4BAE1263488}"/>
              </a:ext>
            </a:extLst>
          </p:cNvPr>
          <p:cNvGrpSpPr/>
          <p:nvPr userDrawn="1"/>
        </p:nvGrpSpPr>
        <p:grpSpPr>
          <a:xfrm flipH="1">
            <a:off x="1130928" y="4803540"/>
            <a:ext cx="3616779" cy="3522776"/>
            <a:chOff x="2555621" y="3917613"/>
            <a:chExt cx="3616779" cy="3522776"/>
          </a:xfrm>
        </p:grpSpPr>
        <p:sp>
          <p:nvSpPr>
            <p:cNvPr id="15" name="Ovale 14">
              <a:extLst>
                <a:ext uri="{FF2B5EF4-FFF2-40B4-BE49-F238E27FC236}">
                  <a16:creationId xmlns:a16="http://schemas.microsoft.com/office/drawing/2014/main" id="{C0699C4B-8D8E-47E2-A0C5-D71C25ABAC72}"/>
                </a:ext>
              </a:extLst>
            </p:cNvPr>
            <p:cNvSpPr/>
            <p:nvPr userDrawn="1"/>
          </p:nvSpPr>
          <p:spPr>
            <a:xfrm>
              <a:off x="2874028" y="4142017"/>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Ovale 15">
              <a:extLst>
                <a:ext uri="{FF2B5EF4-FFF2-40B4-BE49-F238E27FC236}">
                  <a16:creationId xmlns:a16="http://schemas.microsoft.com/office/drawing/2014/main" id="{2F607AB9-31A7-4B79-9AFE-0DFDB792E20C}"/>
                </a:ext>
              </a:extLst>
            </p:cNvPr>
            <p:cNvSpPr/>
            <p:nvPr userDrawn="1"/>
          </p:nvSpPr>
          <p:spPr>
            <a:xfrm>
              <a:off x="2555621" y="3917613"/>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spTree>
    <p:extLst>
      <p:ext uri="{BB962C8B-B14F-4D97-AF65-F5344CB8AC3E}">
        <p14:creationId xmlns:p14="http://schemas.microsoft.com/office/powerpoint/2010/main" val="19417493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3CABAC-B403-4354-A27F-4C38B08C1D3F}"/>
              </a:ext>
            </a:extLst>
          </p:cNvPr>
          <p:cNvSpPr>
            <a:spLocks noGrp="1"/>
          </p:cNvSpPr>
          <p:nvPr>
            <p:ph type="title" hasCustomPrompt="1"/>
          </p:nvPr>
        </p:nvSpPr>
        <p:spPr>
          <a:xfrm>
            <a:off x="4712885" y="2704121"/>
            <a:ext cx="6556248" cy="750278"/>
          </a:xfrm>
        </p:spPr>
        <p:txBody>
          <a:bodyPr rtlCol="0"/>
          <a:lstStyle>
            <a:lvl1pPr>
              <a:defRPr lang="en-US" sz="4800" b="1" kern="1200" cap="all" baseline="0" smtClean="0">
                <a:solidFill>
                  <a:schemeClr val="tx1"/>
                </a:solidFill>
                <a:latin typeface="+mn-lt"/>
                <a:ea typeface="+mn-ea"/>
                <a:cs typeface="+mn-cs"/>
              </a:defRPr>
            </a:lvl1pPr>
          </a:lstStyle>
          <a:p>
            <a:pPr rtl="0"/>
            <a:r>
              <a:rPr lang="fr-FR" noProof="0" dirty="0"/>
              <a:t>Merci de votre attention</a:t>
            </a:r>
          </a:p>
        </p:txBody>
      </p:sp>
      <p:sp>
        <p:nvSpPr>
          <p:cNvPr id="4" name="Espace réservé de la date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rtlCol="0"/>
          <a:lstStyle/>
          <a:p>
            <a:pPr rtl="0"/>
            <a:fld id="{7B3BC117-8198-468F-A86E-E19DA855C869}" type="datetime1">
              <a:rPr lang="fr-FR" noProof="0" smtClean="0"/>
              <a:t>05/01/2021</a:t>
            </a:fld>
            <a:endParaRPr lang="fr-FR" noProof="0" dirty="0"/>
          </a:p>
        </p:txBody>
      </p:sp>
      <p:cxnSp>
        <p:nvCxnSpPr>
          <p:cNvPr id="7" name="Connecteur droit 6">
            <a:extLst>
              <a:ext uri="{FF2B5EF4-FFF2-40B4-BE49-F238E27FC236}">
                <a16:creationId xmlns:a16="http://schemas.microsoft.com/office/drawing/2014/main" id="{64363625-95D4-4DF0-A1AA-D060728EC426}"/>
              </a:ext>
            </a:extLst>
          </p:cNvPr>
          <p:cNvCxnSpPr>
            <a:cxnSpLocks/>
          </p:cNvCxnSpPr>
          <p:nvPr userDrawn="1"/>
        </p:nvCxnSpPr>
        <p:spPr>
          <a:xfrm>
            <a:off x="4827813" y="3760408"/>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Espace réservé d’image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15" name="Ovale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Ovale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pic>
        <p:nvPicPr>
          <p:cNvPr id="23" name="Graphisme 22" descr="Enveloppe">
            <a:extLst>
              <a:ext uri="{FF2B5EF4-FFF2-40B4-BE49-F238E27FC236}">
                <a16:creationId xmlns:a16="http://schemas.microsoft.com/office/drawing/2014/main" id="{3C32C7E5-809C-4E12-8962-1B868951E6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34803" y="4029040"/>
            <a:ext cx="469232" cy="469232"/>
          </a:xfrm>
          <a:prstGeom prst="rect">
            <a:avLst/>
          </a:prstGeom>
        </p:spPr>
      </p:pic>
      <p:sp>
        <p:nvSpPr>
          <p:cNvPr id="34" name="Sous-titre 2">
            <a:extLst>
              <a:ext uri="{FF2B5EF4-FFF2-40B4-BE49-F238E27FC236}">
                <a16:creationId xmlns:a16="http://schemas.microsoft.com/office/drawing/2014/main" id="{31AD270F-1692-4526-B979-6B5945A20D90}"/>
              </a:ext>
            </a:extLst>
          </p:cNvPr>
          <p:cNvSpPr>
            <a:spLocks noGrp="1"/>
          </p:cNvSpPr>
          <p:nvPr>
            <p:ph type="subTitle" idx="1"/>
          </p:nvPr>
        </p:nvSpPr>
        <p:spPr>
          <a:xfrm>
            <a:off x="5406809" y="4126311"/>
            <a:ext cx="3640478" cy="433938"/>
          </a:xfrm>
        </p:spPr>
        <p:txBody>
          <a:bodyPr rtlCol="0">
            <a:normAutofit/>
          </a:bodyPr>
          <a:lstStyle>
            <a:lvl1pPr marL="0" indent="0" algn="l">
              <a:buNone/>
              <a:defRPr sz="1800" b="0" cap="none"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39" name="Espace réservé du contenu 38">
            <a:extLst>
              <a:ext uri="{FF2B5EF4-FFF2-40B4-BE49-F238E27FC236}">
                <a16:creationId xmlns:a16="http://schemas.microsoft.com/office/drawing/2014/main" id="{382940E6-7963-411F-B35A-57121171A988}"/>
              </a:ext>
            </a:extLst>
          </p:cNvPr>
          <p:cNvSpPr>
            <a:spLocks noGrp="1"/>
          </p:cNvSpPr>
          <p:nvPr>
            <p:ph sz="quarter" idx="15" hasCustomPrompt="1"/>
          </p:nvPr>
        </p:nvSpPr>
        <p:spPr>
          <a:xfrm>
            <a:off x="5408614" y="4836222"/>
            <a:ext cx="3638674" cy="453938"/>
          </a:xfrm>
        </p:spPr>
        <p:txBody>
          <a:bodyPr vert="horz" lIns="91440" tIns="45720" rIns="91440" bIns="45720" rtlCol="0">
            <a:normAutofit/>
          </a:bodyPr>
          <a:lstStyle>
            <a:lvl1pPr marL="0" indent="0">
              <a:buNone/>
              <a:defRPr lang="en-US" sz="1800" b="0" cap="none" baseline="0" dirty="0" smtClean="0"/>
            </a:lvl1pPr>
            <a:lvl2pPr>
              <a:defRPr lang="en-US" sz="2000" dirty="0" smtClean="0"/>
            </a:lvl2pPr>
            <a:lvl3pPr>
              <a:defRPr lang="en-US" sz="1800" dirty="0" smtClean="0"/>
            </a:lvl3pPr>
            <a:lvl4pPr>
              <a:defRPr lang="en-US" sz="1600" dirty="0" smtClean="0"/>
            </a:lvl4pPr>
            <a:lvl5pPr>
              <a:defRPr lang="en-IN" sz="1600" dirty="0"/>
            </a:lvl5pPr>
          </a:lstStyle>
          <a:p>
            <a:pPr marL="228600" lvl="0" indent="-228600" rtl="0"/>
            <a:r>
              <a:rPr lang="fr-FR" noProof="0" dirty="0"/>
              <a:t>Modifiez les styles du texte du masque</a:t>
            </a:r>
          </a:p>
        </p:txBody>
      </p:sp>
      <p:grpSp>
        <p:nvGrpSpPr>
          <p:cNvPr id="20" name="Groupe 19">
            <a:extLst>
              <a:ext uri="{FF2B5EF4-FFF2-40B4-BE49-F238E27FC236}">
                <a16:creationId xmlns:a16="http://schemas.microsoft.com/office/drawing/2014/main" id="{1F8FC2D7-B114-3444-8684-995FC4D6D459}"/>
              </a:ext>
            </a:extLst>
          </p:cNvPr>
          <p:cNvGrpSpPr/>
          <p:nvPr userDrawn="1"/>
        </p:nvGrpSpPr>
        <p:grpSpPr>
          <a:xfrm>
            <a:off x="4793474" y="2475187"/>
            <a:ext cx="748798" cy="134113"/>
            <a:chOff x="4827813" y="2534636"/>
            <a:chExt cx="996651" cy="178504"/>
          </a:xfrm>
        </p:grpSpPr>
        <p:sp>
          <p:nvSpPr>
            <p:cNvPr id="21" name="Ovale 20">
              <a:extLst>
                <a:ext uri="{FF2B5EF4-FFF2-40B4-BE49-F238E27FC236}">
                  <a16:creationId xmlns:a16="http://schemas.microsoft.com/office/drawing/2014/main" id="{CEE45073-ED8E-0544-85FA-9AF5A478417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Ovale 21">
              <a:extLst>
                <a:ext uri="{FF2B5EF4-FFF2-40B4-BE49-F238E27FC236}">
                  <a16:creationId xmlns:a16="http://schemas.microsoft.com/office/drawing/2014/main" id="{B8BAF06E-A8A8-484C-8F6C-E42EDC46BBCB}"/>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Ovale 23">
              <a:extLst>
                <a:ext uri="{FF2B5EF4-FFF2-40B4-BE49-F238E27FC236}">
                  <a16:creationId xmlns:a16="http://schemas.microsoft.com/office/drawing/2014/main" id="{586EB62D-13C7-6E43-9D98-B706D2B9ADDF}"/>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6" name="Ovale 25">
              <a:extLst>
                <a:ext uri="{FF2B5EF4-FFF2-40B4-BE49-F238E27FC236}">
                  <a16:creationId xmlns:a16="http://schemas.microsoft.com/office/drawing/2014/main" id="{35CF3453-ED5A-024D-8815-C08EFA13D1A6}"/>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pic>
        <p:nvPicPr>
          <p:cNvPr id="3" name="Graphisme 2" descr="Lien">
            <a:extLst>
              <a:ext uri="{FF2B5EF4-FFF2-40B4-BE49-F238E27FC236}">
                <a16:creationId xmlns:a16="http://schemas.microsoft.com/office/drawing/2014/main" id="{16E3F5A0-978F-8D46-BBFB-19A7F7883D9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52" y="4809677"/>
            <a:ext cx="542081" cy="542081"/>
          </a:xfrm>
          <a:prstGeom prst="rect">
            <a:avLst/>
          </a:prstGeom>
        </p:spPr>
      </p:pic>
    </p:spTree>
    <p:extLst>
      <p:ext uri="{BB962C8B-B14F-4D97-AF65-F5344CB8AC3E}">
        <p14:creationId xmlns:p14="http://schemas.microsoft.com/office/powerpoint/2010/main" val="34843597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rtlCol="0" anchor="b">
            <a:normAutofit/>
          </a:bodyPr>
          <a:lstStyle>
            <a:lvl1pPr algn="l">
              <a:defRPr sz="4800" b="1" cap="all" baseline="0">
                <a:solidFill>
                  <a:schemeClr val="tx1"/>
                </a:solidFill>
              </a:defRPr>
            </a:lvl1pPr>
          </a:lstStyle>
          <a:p>
            <a:pPr rtl="0"/>
            <a:r>
              <a:rPr lang="fr-FR" noProof="0" dirty="0"/>
              <a:t>Titre de la présentation</a:t>
            </a:r>
          </a:p>
        </p:txBody>
      </p:sp>
      <p:sp>
        <p:nvSpPr>
          <p:cNvPr id="3" name="Sous-titr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rtlCol="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4" name="Espace réservé de la date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rtlCol="0"/>
          <a:lstStyle/>
          <a:p>
            <a:pPr rtl="0"/>
            <a:fld id="{42DE383C-D5E9-43E9-8354-A73597E014F0}" type="datetime1">
              <a:rPr lang="fr-FR" noProof="0" smtClean="0"/>
              <a:t>05/01/2021</a:t>
            </a:fld>
            <a:endParaRPr lang="fr-FR" noProof="0" dirty="0"/>
          </a:p>
        </p:txBody>
      </p:sp>
      <p:cxnSp>
        <p:nvCxnSpPr>
          <p:cNvPr id="7" name="Connecteur droit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e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e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Ovale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Ovale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2" name="Ovale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5" name="Ovale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Ovale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Rectangle 16">
            <a:extLst>
              <a:ext uri="{FF2B5EF4-FFF2-40B4-BE49-F238E27FC236}">
                <a16:creationId xmlns:a16="http://schemas.microsoft.com/office/drawing/2014/main" id="{25F8A1A8-E078-4836-ABD1-CD4E75BBF58F}"/>
              </a:ext>
            </a:extLst>
          </p:cNvPr>
          <p:cNvSpPr/>
          <p:nvPr userDrawn="1"/>
        </p:nvSpPr>
        <p:spPr>
          <a:xfrm>
            <a:off x="0" y="0"/>
            <a:ext cx="442436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29617753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rtlCol="0"/>
          <a:lstStyle>
            <a:lvl1pPr algn="r">
              <a:defRPr sz="900">
                <a:solidFill>
                  <a:schemeClr val="accent3"/>
                </a:solidFill>
              </a:defRPr>
            </a:lvl1pPr>
          </a:lstStyle>
          <a:p>
            <a:pPr rtl="0"/>
            <a:fld id="{48BB047D-A6CD-43AB-96F0-683C726B586B}" type="slidenum">
              <a:rPr lang="fr-FR" noProof="0" smtClean="0"/>
              <a:pPr rtl="0"/>
              <a:t>‹N°›</a:t>
            </a:fld>
            <a:endParaRPr lang="fr-FR" noProof="0" dirty="0"/>
          </a:p>
        </p:txBody>
      </p:sp>
      <p:cxnSp>
        <p:nvCxnSpPr>
          <p:cNvPr id="11" name="Connecteur droit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e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e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4" name="Ovale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5" name="Ovale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6" name="Ovale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grpSp>
      <p:sp>
        <p:nvSpPr>
          <p:cNvPr id="17" name="Ovale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Ovale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0" name="Connecteur droit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55704E-D515-4774-90C6-5F887DDAE55E}"/>
              </a:ext>
            </a:extLst>
          </p:cNvPr>
          <p:cNvSpPr/>
          <p:nvPr userDrawn="1"/>
        </p:nvSpPr>
        <p:spPr>
          <a:xfrm>
            <a:off x="469044" y="1"/>
            <a:ext cx="5210176" cy="5961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23" name="Connecteur droit 22">
            <a:extLst>
              <a:ext uri="{FF2B5EF4-FFF2-40B4-BE49-F238E27FC236}">
                <a16:creationId xmlns:a16="http://schemas.microsoft.com/office/drawing/2014/main" id="{84878778-0299-471F-A4C9-D0C1E82ED8D2}"/>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r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rtlCol="0"/>
          <a:lstStyle>
            <a:lvl1pPr>
              <a:defRPr lang="en-US" sz="3600" b="1" kern="1200" cap="all" baseline="0" smtClean="0">
                <a:solidFill>
                  <a:schemeClr val="bg1"/>
                </a:solidFill>
                <a:latin typeface="+mj-lt"/>
                <a:ea typeface="+mj-ea"/>
                <a:cs typeface="+mj-cs"/>
              </a:defRPr>
            </a:lvl1pPr>
          </a:lstStyle>
          <a:p>
            <a:pPr rtl="0"/>
            <a:r>
              <a:rPr lang="fr-FR" noProof="0"/>
              <a:t>Modifiez le style du titre</a:t>
            </a:r>
            <a:endParaRPr lang="fr-FR" noProof="0" dirty="0"/>
          </a:p>
        </p:txBody>
      </p:sp>
      <p:sp>
        <p:nvSpPr>
          <p:cNvPr id="24" name="Espace réservé du texte 2">
            <a:extLst>
              <a:ext uri="{FF2B5EF4-FFF2-40B4-BE49-F238E27FC236}">
                <a16:creationId xmlns:a16="http://schemas.microsoft.com/office/drawing/2014/main" id="{E3405997-7AE2-4C6E-8A7D-735F58A49D12}"/>
              </a:ext>
            </a:extLst>
          </p:cNvPr>
          <p:cNvSpPr>
            <a:spLocks noGrp="1"/>
          </p:cNvSpPr>
          <p:nvPr>
            <p:ph type="body" idx="1" hasCustomPrompt="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rtl="0">
              <a:lnSpc>
                <a:spcPct val="100000"/>
              </a:lnSpc>
              <a:buNone/>
            </a:pPr>
            <a:r>
              <a:rPr lang="fr-FR" noProof="0" dirty="0"/>
              <a:t>Modifiez les styles du texte du masque</a:t>
            </a:r>
          </a:p>
        </p:txBody>
      </p:sp>
    </p:spTree>
    <p:extLst>
      <p:ext uri="{BB962C8B-B14F-4D97-AF65-F5344CB8AC3E}">
        <p14:creationId xmlns:p14="http://schemas.microsoft.com/office/powerpoint/2010/main" val="293153372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40D79E1-5F46-41CA-85E7-44C2A6C62820}"/>
              </a:ext>
            </a:extLst>
          </p:cNvPr>
          <p:cNvSpPr>
            <a:spLocks noGrp="1"/>
          </p:cNvSpPr>
          <p:nvPr>
            <p:ph type="title"/>
          </p:nvPr>
        </p:nvSpPr>
        <p:spPr>
          <a:xfrm>
            <a:off x="363416" y="365125"/>
            <a:ext cx="11465168" cy="918553"/>
          </a:xfrm>
          <a:prstGeom prst="rect">
            <a:avLst/>
          </a:prstGeom>
        </p:spPr>
        <p:txBody>
          <a:bodyPr vert="horz" lIns="0" tIns="0" rIns="0" bIns="0" rtlCol="0" anchor="b">
            <a:normAutofit/>
          </a:bodyPr>
          <a:lstStyle/>
          <a:p>
            <a:pPr rtl="0"/>
            <a:r>
              <a:rPr lang="fr-FR" noProof="0" dirty="0"/>
              <a:t>CLIQUEZ POUR MODIFIER LE STYLE DU TITRE DE MASQUE</a:t>
            </a:r>
          </a:p>
        </p:txBody>
      </p:sp>
      <p:sp>
        <p:nvSpPr>
          <p:cNvPr id="3" name="Espace réservé du texte 2">
            <a:extLst>
              <a:ext uri="{FF2B5EF4-FFF2-40B4-BE49-F238E27FC236}">
                <a16:creationId xmlns:a16="http://schemas.microsoft.com/office/drawing/2014/main" id="{D7B0B511-05FD-459E-AC79-A87540961FC1}"/>
              </a:ext>
            </a:extLst>
          </p:cNvPr>
          <p:cNvSpPr>
            <a:spLocks noGrp="1"/>
          </p:cNvSpPr>
          <p:nvPr>
            <p:ph type="body" idx="1"/>
          </p:nvPr>
        </p:nvSpPr>
        <p:spPr>
          <a:xfrm>
            <a:off x="363416" y="1825625"/>
            <a:ext cx="11465168"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FC32B635-1E22-483C-94B9-F587908DE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6DB98321-594C-4030-A2B0-3492F77EE03E}"/>
              </a:ext>
            </a:extLst>
          </p:cNvPr>
          <p:cNvSpPr>
            <a:spLocks noGrp="1"/>
          </p:cNvSpPr>
          <p:nvPr>
            <p:ph type="sldNum" sz="quarter" idx="4"/>
          </p:nvPr>
        </p:nvSpPr>
        <p:spPr>
          <a:xfrm>
            <a:off x="9085384" y="6463207"/>
            <a:ext cx="2743200" cy="258268"/>
          </a:xfrm>
          <a:prstGeom prst="rect">
            <a:avLst/>
          </a:prstGeom>
        </p:spPr>
        <p:txBody>
          <a:bodyPr vert="horz" lIns="91440" tIns="45720" rIns="91440" bIns="45720" rtlCol="0" anchor="ctr"/>
          <a:lstStyle>
            <a:lvl1pPr algn="r">
              <a:defRPr sz="900">
                <a:solidFill>
                  <a:schemeClr val="accent3"/>
                </a:solidFill>
              </a:defRPr>
            </a:lvl1pPr>
          </a:lstStyle>
          <a:p>
            <a:pPr rtl="0"/>
            <a:fld id="{48BB047D-A6CD-43AB-96F0-683C726B586B}" type="slidenum">
              <a:rPr lang="fr-FR" noProof="0" smtClean="0"/>
              <a:pPr/>
              <a:t>‹N°›</a:t>
            </a:fld>
            <a:endParaRPr lang="fr-FR" noProof="0" dirty="0"/>
          </a:p>
        </p:txBody>
      </p:sp>
    </p:spTree>
    <p:extLst>
      <p:ext uri="{BB962C8B-B14F-4D97-AF65-F5344CB8AC3E}">
        <p14:creationId xmlns:p14="http://schemas.microsoft.com/office/powerpoint/2010/main" val="205365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62" r:id="rId5"/>
    <p:sldLayoutId id="2147483660" r:id="rId6"/>
    <p:sldLayoutId id="2147483663" r:id="rId7"/>
    <p:sldLayoutId id="2147483667" r:id="rId8"/>
    <p:sldLayoutId id="2147483668" r:id="rId9"/>
    <p:sldLayoutId id="2147483666" r:id="rId10"/>
    <p:sldLayoutId id="2147483669" r:id="rId11"/>
    <p:sldLayoutId id="2147483670" r:id="rId12"/>
    <p:sldLayoutId id="2147483671" r:id="rId13"/>
    <p:sldLayoutId id="2147483672" r:id="rId14"/>
    <p:sldLayoutId id="2147483664" r:id="rId15"/>
    <p:sldLayoutId id="2147483665" r:id="rId1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jfif"/></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fif"/><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359CD-8DFF-4AF2-B957-630ED2A60E8D}"/>
              </a:ext>
            </a:extLst>
          </p:cNvPr>
          <p:cNvSpPr>
            <a:spLocks noGrp="1"/>
          </p:cNvSpPr>
          <p:nvPr>
            <p:ph type="ctrTitle"/>
          </p:nvPr>
        </p:nvSpPr>
        <p:spPr>
          <a:xfrm>
            <a:off x="4686300" y="3173912"/>
            <a:ext cx="7233557" cy="832077"/>
          </a:xfrm>
        </p:spPr>
        <p:txBody>
          <a:bodyPr rtlCol="0">
            <a:normAutofit fontScale="90000"/>
          </a:bodyPr>
          <a:lstStyle/>
          <a:p>
            <a:pPr rtl="0"/>
            <a:r>
              <a:rPr lang="fr-FR" dirty="0"/>
              <a:t>guida </a:t>
            </a:r>
            <a:r>
              <a:rPr lang="fr-FR" dirty="0" err="1"/>
              <a:t>Turistica</a:t>
            </a:r>
            <a:r>
              <a:rPr lang="fr-FR" dirty="0"/>
              <a:t> </a:t>
            </a:r>
            <a:br>
              <a:rPr lang="fr-FR" dirty="0"/>
            </a:br>
            <a:r>
              <a:rPr lang="fr-FR" dirty="0"/>
              <a:t>CANNES – STAZIONE BALNEARE DELLA Costa </a:t>
            </a:r>
            <a:r>
              <a:rPr lang="fr-FR" dirty="0" err="1"/>
              <a:t>azzura</a:t>
            </a:r>
            <a:endParaRPr lang="fr-FR" dirty="0"/>
          </a:p>
        </p:txBody>
      </p:sp>
      <p:sp>
        <p:nvSpPr>
          <p:cNvPr id="3" name="Sous-titre 2">
            <a:extLst>
              <a:ext uri="{FF2B5EF4-FFF2-40B4-BE49-F238E27FC236}">
                <a16:creationId xmlns:a16="http://schemas.microsoft.com/office/drawing/2014/main" id="{F1DF7D53-1D50-48D8-B3B4-B9632324B2AB}"/>
              </a:ext>
            </a:extLst>
          </p:cNvPr>
          <p:cNvSpPr>
            <a:spLocks noGrp="1"/>
          </p:cNvSpPr>
          <p:nvPr>
            <p:ph type="subTitle" idx="1"/>
          </p:nvPr>
        </p:nvSpPr>
        <p:spPr>
          <a:xfrm>
            <a:off x="4686300" y="4219620"/>
            <a:ext cx="7233557" cy="365125"/>
          </a:xfrm>
        </p:spPr>
        <p:txBody>
          <a:bodyPr rtlCol="0"/>
          <a:lstStyle/>
          <a:p>
            <a:pPr rtl="0"/>
            <a:r>
              <a:rPr lang="fr-FR" dirty="0" err="1"/>
              <a:t>Projetto</a:t>
            </a:r>
            <a:r>
              <a:rPr lang="fr-FR" dirty="0"/>
              <a:t> italiano 2021</a:t>
            </a:r>
          </a:p>
        </p:txBody>
      </p:sp>
      <p:pic>
        <p:nvPicPr>
          <p:cNvPr id="11" name="Espace réservé pour une image  10">
            <a:extLst>
              <a:ext uri="{FF2B5EF4-FFF2-40B4-BE49-F238E27FC236}">
                <a16:creationId xmlns:a16="http://schemas.microsoft.com/office/drawing/2014/main" id="{7FF5662D-8F9D-4741-B1E8-4BA42D62F5D3}"/>
              </a:ext>
            </a:extLst>
          </p:cNvPr>
          <p:cNvPicPr>
            <a:picLocks noGrp="1" noChangeAspect="1"/>
          </p:cNvPicPr>
          <p:nvPr>
            <p:ph type="pic" sz="quarter" idx="13"/>
          </p:nvPr>
        </p:nvPicPr>
        <p:blipFill>
          <a:blip r:embed="rId3"/>
          <a:srcRect l="28367" r="28367"/>
          <a:stretch>
            <a:fillRect/>
          </a:stretch>
        </p:blipFill>
        <p:spPr>
          <a:xfrm>
            <a:off x="0" y="0"/>
            <a:ext cx="4424363" cy="6858000"/>
          </a:xfrm>
        </p:spPr>
      </p:pic>
    </p:spTree>
    <p:extLst>
      <p:ext uri="{BB962C8B-B14F-4D97-AF65-F5344CB8AC3E}">
        <p14:creationId xmlns:p14="http://schemas.microsoft.com/office/powerpoint/2010/main" val="206440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E68E31FD-BE74-4CB3-A5A5-652148351F11}"/>
              </a:ext>
            </a:extLst>
          </p:cNvPr>
          <p:cNvSpPr>
            <a:spLocks noGrp="1"/>
          </p:cNvSpPr>
          <p:nvPr>
            <p:ph type="title"/>
          </p:nvPr>
        </p:nvSpPr>
        <p:spPr/>
        <p:txBody>
          <a:bodyPr rtlCol="0"/>
          <a:lstStyle/>
          <a:p>
            <a:pPr rtl="0"/>
            <a:r>
              <a:rPr lang="fr-FR" dirty="0"/>
              <a:t>STORIA DELLA CITTA</a:t>
            </a:r>
          </a:p>
        </p:txBody>
      </p:sp>
      <p:sp>
        <p:nvSpPr>
          <p:cNvPr id="10" name="Espace réservé du texte 9">
            <a:extLst>
              <a:ext uri="{FF2B5EF4-FFF2-40B4-BE49-F238E27FC236}">
                <a16:creationId xmlns:a16="http://schemas.microsoft.com/office/drawing/2014/main" id="{939EAE20-443B-4528-BBD6-32BD19163C1F}"/>
              </a:ext>
            </a:extLst>
          </p:cNvPr>
          <p:cNvSpPr>
            <a:spLocks noGrp="1"/>
          </p:cNvSpPr>
          <p:nvPr>
            <p:ph type="body" idx="1"/>
          </p:nvPr>
        </p:nvSpPr>
        <p:spPr>
          <a:xfrm>
            <a:off x="831850" y="4839691"/>
            <a:ext cx="10515600" cy="1436418"/>
          </a:xfrm>
        </p:spPr>
        <p:txBody>
          <a:bodyPr rtlCol="0"/>
          <a:lstStyle/>
          <a:p>
            <a:pPr rtl="0"/>
            <a:r>
              <a:rPr lang="it-IT" dirty="0">
                <a:effectLst/>
              </a:rPr>
              <a:t>La città, nota nel X secolo come </a:t>
            </a:r>
            <a:r>
              <a:rPr lang="it-IT" i="1" dirty="0">
                <a:effectLst/>
              </a:rPr>
              <a:t>Canua</a:t>
            </a:r>
            <a:r>
              <a:rPr lang="it-IT" dirty="0">
                <a:effectLst/>
              </a:rPr>
              <a:t>, fu un piccolo porto ligure, e successivamente un avamposto romano sulla collina Le Suquet, come testimoniano le tombe romane lì rinvenute. Sulla collina Le Suquet fu eretta nell'XI secolo una torre da cui si controllava il territorio paludoso in cui oggi sorge invece la città. La maggior parte delle antiche attività si svolgevano sulle isole di Lerino e la storia di Cannes è strettamente legata a quella delle isole. </a:t>
            </a:r>
            <a:endParaRPr lang="fr-FR" dirty="0"/>
          </a:p>
        </p:txBody>
      </p:sp>
      <p:sp>
        <p:nvSpPr>
          <p:cNvPr id="13" name="Espace réservé du contenu 12">
            <a:extLst>
              <a:ext uri="{FF2B5EF4-FFF2-40B4-BE49-F238E27FC236}">
                <a16:creationId xmlns:a16="http://schemas.microsoft.com/office/drawing/2014/main" id="{7378E833-4562-4660-94DC-D642C584CBF1}"/>
              </a:ext>
            </a:extLst>
          </p:cNvPr>
          <p:cNvSpPr>
            <a:spLocks noGrp="1"/>
          </p:cNvSpPr>
          <p:nvPr>
            <p:ph sz="quarter" idx="14"/>
          </p:nvPr>
        </p:nvSpPr>
        <p:spPr/>
        <p:txBody>
          <a:bodyPr rtlCol="0"/>
          <a:lstStyle/>
          <a:p>
            <a:pPr rtl="0"/>
            <a:r>
              <a:rPr lang="fr-FR" dirty="0"/>
              <a:t>Cannes</a:t>
            </a:r>
          </a:p>
        </p:txBody>
      </p:sp>
      <p:sp>
        <p:nvSpPr>
          <p:cNvPr id="4" name="Espace réservé du numéro de diapositive 3">
            <a:extLst>
              <a:ext uri="{FF2B5EF4-FFF2-40B4-BE49-F238E27FC236}">
                <a16:creationId xmlns:a16="http://schemas.microsoft.com/office/drawing/2014/main" id="{828341D9-3B78-467A-9828-B85D230F5398}"/>
              </a:ext>
            </a:extLst>
          </p:cNvPr>
          <p:cNvSpPr>
            <a:spLocks noGrp="1"/>
          </p:cNvSpPr>
          <p:nvPr>
            <p:ph type="sldNum" sz="quarter" idx="12"/>
          </p:nvPr>
        </p:nvSpPr>
        <p:spPr/>
        <p:txBody>
          <a:bodyPr rtlCol="0"/>
          <a:lstStyle/>
          <a:p>
            <a:pPr rtl="0"/>
            <a:fld id="{48BB047D-A6CD-43AB-96F0-683C726B586B}" type="slidenum">
              <a:rPr lang="fr-FR" smtClean="0"/>
              <a:pPr/>
              <a:t>2</a:t>
            </a:fld>
            <a:endParaRPr lang="fr-FR" dirty="0"/>
          </a:p>
        </p:txBody>
      </p:sp>
      <p:pic>
        <p:nvPicPr>
          <p:cNvPr id="6" name="Espace réservé pour une image  5">
            <a:extLst>
              <a:ext uri="{FF2B5EF4-FFF2-40B4-BE49-F238E27FC236}">
                <a16:creationId xmlns:a16="http://schemas.microsoft.com/office/drawing/2014/main" id="{BD469127-903E-4964-BA99-2BD6FA230B57}"/>
              </a:ext>
            </a:extLst>
          </p:cNvPr>
          <p:cNvPicPr>
            <a:picLocks noGrp="1" noChangeAspect="1"/>
          </p:cNvPicPr>
          <p:nvPr>
            <p:ph type="pic" sz="quarter" idx="13"/>
          </p:nvPr>
        </p:nvPicPr>
        <p:blipFill>
          <a:blip r:embed="rId3"/>
          <a:srcRect t="22945" b="22945"/>
          <a:stretch>
            <a:fillRect/>
          </a:stretch>
        </p:blipFill>
        <p:spPr/>
      </p:pic>
    </p:spTree>
    <p:extLst>
      <p:ext uri="{BB962C8B-B14F-4D97-AF65-F5344CB8AC3E}">
        <p14:creationId xmlns:p14="http://schemas.microsoft.com/office/powerpoint/2010/main" val="904545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0607DA8-6843-427B-8234-C58238E1E53D}"/>
              </a:ext>
            </a:extLst>
          </p:cNvPr>
          <p:cNvSpPr>
            <a:spLocks noGrp="1"/>
          </p:cNvSpPr>
          <p:nvPr>
            <p:ph type="title"/>
          </p:nvPr>
        </p:nvSpPr>
        <p:spPr/>
        <p:txBody>
          <a:bodyPr rtlCol="0"/>
          <a:lstStyle/>
          <a:p>
            <a:pPr rtl="0"/>
            <a:r>
              <a:rPr lang="fr-FR" dirty="0"/>
              <a:t>DOVE MANGIARE ? </a:t>
            </a:r>
          </a:p>
        </p:txBody>
      </p:sp>
      <p:sp>
        <p:nvSpPr>
          <p:cNvPr id="8" name="Espace réservé du texte 7">
            <a:extLst>
              <a:ext uri="{FF2B5EF4-FFF2-40B4-BE49-F238E27FC236}">
                <a16:creationId xmlns:a16="http://schemas.microsoft.com/office/drawing/2014/main" id="{59A41760-72CD-4C84-9570-EE30C5126442}"/>
              </a:ext>
            </a:extLst>
          </p:cNvPr>
          <p:cNvSpPr>
            <a:spLocks noGrp="1"/>
          </p:cNvSpPr>
          <p:nvPr>
            <p:ph type="body" idx="1"/>
          </p:nvPr>
        </p:nvSpPr>
        <p:spPr>
          <a:xfrm>
            <a:off x="368710" y="2552610"/>
            <a:ext cx="4682683" cy="3798197"/>
          </a:xfrm>
        </p:spPr>
        <p:txBody>
          <a:bodyPr rtlCol="0"/>
          <a:lstStyle/>
          <a:p>
            <a:pPr rtl="0"/>
            <a:r>
              <a:rPr lang="it-IT" dirty="0">
                <a:effectLst/>
              </a:rPr>
              <a:t>Cannes non manca di ristorante. </a:t>
            </a:r>
          </a:p>
          <a:p>
            <a:pPr rtl="0"/>
            <a:endParaRPr lang="it-IT" dirty="0"/>
          </a:p>
          <a:p>
            <a:pPr rtl="0"/>
            <a:r>
              <a:rPr lang="it-IT" dirty="0">
                <a:effectLst/>
              </a:rPr>
              <a:t>Posso consigliarvi due indirizzi esclusivi :  </a:t>
            </a:r>
          </a:p>
          <a:p>
            <a:pPr rtl="0"/>
            <a:r>
              <a:rPr lang="it-IT" b="1" dirty="0">
                <a:solidFill>
                  <a:schemeClr val="tx1"/>
                </a:solidFill>
                <a:effectLst/>
              </a:rPr>
              <a:t>Da Laura</a:t>
            </a:r>
            <a:r>
              <a:rPr lang="it-IT" dirty="0">
                <a:effectLst/>
              </a:rPr>
              <a:t>, un ristorante italiano dei migliori in cui sono andato per un prezzo medio. Costa 50€  per persona per antipasto-piatto-dessert e un </a:t>
            </a:r>
            <a:r>
              <a:rPr lang="it-IT" dirty="0"/>
              <a:t>bichierre</a:t>
            </a:r>
            <a:r>
              <a:rPr lang="it-IT" dirty="0">
                <a:effectLst/>
              </a:rPr>
              <a:t> di vino. Una delizia!</a:t>
            </a:r>
          </a:p>
          <a:p>
            <a:pPr rtl="0"/>
            <a:br>
              <a:rPr lang="it-IT" dirty="0"/>
            </a:br>
            <a:r>
              <a:rPr lang="it-IT" dirty="0">
                <a:effectLst/>
              </a:rPr>
              <a:t>Un altro ristorante di lusso, </a:t>
            </a:r>
            <a:r>
              <a:rPr lang="it-IT" b="1" dirty="0">
                <a:solidFill>
                  <a:schemeClr val="tx1"/>
                </a:solidFill>
                <a:effectLst/>
              </a:rPr>
              <a:t>La Mome</a:t>
            </a:r>
            <a:r>
              <a:rPr lang="it-IT" dirty="0">
                <a:effectLst/>
              </a:rPr>
              <a:t>. Ci si avvicina al gastronomico, si può scegliere tra il ristorante situato nel centro della città, o quello situato sulla spiaggia.</a:t>
            </a:r>
            <a:r>
              <a:rPr lang="it-IT" dirty="0"/>
              <a:t>  </a:t>
            </a:r>
            <a:endParaRPr lang="fr-FR" dirty="0"/>
          </a:p>
        </p:txBody>
      </p:sp>
      <p:sp>
        <p:nvSpPr>
          <p:cNvPr id="5" name="Espace réservé du numéro de diapositive 4">
            <a:extLst>
              <a:ext uri="{FF2B5EF4-FFF2-40B4-BE49-F238E27FC236}">
                <a16:creationId xmlns:a16="http://schemas.microsoft.com/office/drawing/2014/main" id="{C2BA88AF-DB8A-4271-84BF-A8EFA98F9D37}"/>
              </a:ext>
            </a:extLst>
          </p:cNvPr>
          <p:cNvSpPr>
            <a:spLocks noGrp="1"/>
          </p:cNvSpPr>
          <p:nvPr>
            <p:ph type="sldNum" sz="quarter" idx="12"/>
          </p:nvPr>
        </p:nvSpPr>
        <p:spPr/>
        <p:txBody>
          <a:bodyPr rtlCol="0"/>
          <a:lstStyle/>
          <a:p>
            <a:pPr rtl="0"/>
            <a:fld id="{48BB047D-A6CD-43AB-96F0-683C726B586B}" type="slidenum">
              <a:rPr lang="fr-FR" smtClean="0"/>
              <a:pPr rtl="0"/>
              <a:t>3</a:t>
            </a:fld>
            <a:endParaRPr lang="fr-FR" dirty="0"/>
          </a:p>
        </p:txBody>
      </p:sp>
      <p:pic>
        <p:nvPicPr>
          <p:cNvPr id="11" name="Image 10">
            <a:extLst>
              <a:ext uri="{FF2B5EF4-FFF2-40B4-BE49-F238E27FC236}">
                <a16:creationId xmlns:a16="http://schemas.microsoft.com/office/drawing/2014/main" id="{B413F08F-27DE-46EE-9E65-2D981EC71EA0}"/>
              </a:ext>
            </a:extLst>
          </p:cNvPr>
          <p:cNvPicPr>
            <a:picLocks noChangeAspect="1"/>
          </p:cNvPicPr>
          <p:nvPr/>
        </p:nvPicPr>
        <p:blipFill>
          <a:blip r:embed="rId3"/>
          <a:stretch>
            <a:fillRect/>
          </a:stretch>
        </p:blipFill>
        <p:spPr>
          <a:xfrm>
            <a:off x="5315260" y="8896"/>
            <a:ext cx="6876739" cy="4203945"/>
          </a:xfrm>
          <a:prstGeom prst="rect">
            <a:avLst/>
          </a:prstGeom>
        </p:spPr>
      </p:pic>
      <p:pic>
        <p:nvPicPr>
          <p:cNvPr id="13" name="Image 12">
            <a:extLst>
              <a:ext uri="{FF2B5EF4-FFF2-40B4-BE49-F238E27FC236}">
                <a16:creationId xmlns:a16="http://schemas.microsoft.com/office/drawing/2014/main" id="{CDD9373D-5220-4F72-A7FB-91E21657F591}"/>
              </a:ext>
            </a:extLst>
          </p:cNvPr>
          <p:cNvPicPr>
            <a:picLocks noChangeAspect="1"/>
          </p:cNvPicPr>
          <p:nvPr/>
        </p:nvPicPr>
        <p:blipFill>
          <a:blip r:embed="rId4"/>
          <a:stretch>
            <a:fillRect/>
          </a:stretch>
        </p:blipFill>
        <p:spPr>
          <a:xfrm>
            <a:off x="5419249" y="3630418"/>
            <a:ext cx="7234661" cy="3798197"/>
          </a:xfrm>
          <a:prstGeom prst="rect">
            <a:avLst/>
          </a:prstGeom>
        </p:spPr>
      </p:pic>
    </p:spTree>
    <p:extLst>
      <p:ext uri="{BB962C8B-B14F-4D97-AF65-F5344CB8AC3E}">
        <p14:creationId xmlns:p14="http://schemas.microsoft.com/office/powerpoint/2010/main" val="140415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02C0A42-6D1B-4B6E-959B-1609A38258E9}"/>
              </a:ext>
            </a:extLst>
          </p:cNvPr>
          <p:cNvSpPr>
            <a:spLocks noGrp="1"/>
          </p:cNvSpPr>
          <p:nvPr>
            <p:ph type="title"/>
          </p:nvPr>
        </p:nvSpPr>
        <p:spPr/>
        <p:txBody>
          <a:bodyPr rtlCol="0"/>
          <a:lstStyle/>
          <a:p>
            <a:pPr rtl="0"/>
            <a:r>
              <a:rPr lang="fr-FR" dirty="0"/>
              <a:t>DOVE DORMIRE ? </a:t>
            </a:r>
          </a:p>
        </p:txBody>
      </p:sp>
      <p:sp>
        <p:nvSpPr>
          <p:cNvPr id="5" name="Espace réservé du contenu 4">
            <a:extLst>
              <a:ext uri="{FF2B5EF4-FFF2-40B4-BE49-F238E27FC236}">
                <a16:creationId xmlns:a16="http://schemas.microsoft.com/office/drawing/2014/main" id="{BDE42C9A-B4DC-4A46-A073-8421E387B2B7}"/>
              </a:ext>
            </a:extLst>
          </p:cNvPr>
          <p:cNvSpPr>
            <a:spLocks noGrp="1"/>
          </p:cNvSpPr>
          <p:nvPr>
            <p:ph idx="1"/>
          </p:nvPr>
        </p:nvSpPr>
        <p:spPr>
          <a:xfrm>
            <a:off x="5908430" y="2506662"/>
            <a:ext cx="6023158" cy="3454523"/>
          </a:xfrm>
        </p:spPr>
        <p:txBody>
          <a:bodyPr rtlCol="0"/>
          <a:lstStyle/>
          <a:p>
            <a:pPr marL="0" indent="0" rtl="0">
              <a:buNone/>
            </a:pPr>
            <a:r>
              <a:rPr lang="it-IT" dirty="0">
                <a:effectLst/>
              </a:rPr>
              <a:t>Dal grande albergo della Croisette all'Airbnb, la città offre numerose alternative.</a:t>
            </a:r>
            <a:endParaRPr lang="it-IT" dirty="0"/>
          </a:p>
          <a:p>
            <a:pPr marL="0" indent="0" rtl="0">
              <a:buNone/>
            </a:pPr>
            <a:r>
              <a:rPr lang="it-IT" dirty="0">
                <a:effectLst/>
              </a:rPr>
              <a:t>In alternativa, è possibile affittare un appartamento Airbnb nel centro della città. Scegli Antibes o Théoule per trovare luoghi circa 50€ a notte. </a:t>
            </a:r>
            <a:endParaRPr lang="fr-FR" sz="1800" dirty="0"/>
          </a:p>
        </p:txBody>
      </p:sp>
      <p:sp>
        <p:nvSpPr>
          <p:cNvPr id="6" name="Espace réservé du contenu 5">
            <a:extLst>
              <a:ext uri="{FF2B5EF4-FFF2-40B4-BE49-F238E27FC236}">
                <a16:creationId xmlns:a16="http://schemas.microsoft.com/office/drawing/2014/main" id="{388E3AC1-D7A5-40C2-92D8-C386497C9010}"/>
              </a:ext>
            </a:extLst>
          </p:cNvPr>
          <p:cNvSpPr>
            <a:spLocks noGrp="1"/>
          </p:cNvSpPr>
          <p:nvPr>
            <p:ph sz="quarter" idx="14"/>
          </p:nvPr>
        </p:nvSpPr>
        <p:spPr>
          <a:xfrm>
            <a:off x="1624044" y="6464429"/>
            <a:ext cx="2262187" cy="249237"/>
          </a:xfrm>
        </p:spPr>
        <p:txBody>
          <a:bodyPr rtlCol="0"/>
          <a:lstStyle/>
          <a:p>
            <a:pPr rtl="0"/>
            <a:r>
              <a:rPr lang="fr-FR" dirty="0"/>
              <a:t> martinez - CANNES</a:t>
            </a:r>
          </a:p>
        </p:txBody>
      </p:sp>
      <p:sp>
        <p:nvSpPr>
          <p:cNvPr id="8" name="Espace réservé du numéro de diapositive 7">
            <a:extLst>
              <a:ext uri="{FF2B5EF4-FFF2-40B4-BE49-F238E27FC236}">
                <a16:creationId xmlns:a16="http://schemas.microsoft.com/office/drawing/2014/main" id="{D2888EF7-DDB5-41D0-A1B0-B012ABC94D85}"/>
              </a:ext>
            </a:extLst>
          </p:cNvPr>
          <p:cNvSpPr>
            <a:spLocks noGrp="1"/>
          </p:cNvSpPr>
          <p:nvPr>
            <p:ph type="sldNum" sz="quarter" idx="12"/>
          </p:nvPr>
        </p:nvSpPr>
        <p:spPr/>
        <p:txBody>
          <a:bodyPr rtlCol="0"/>
          <a:lstStyle/>
          <a:p>
            <a:pPr rtl="0"/>
            <a:fld id="{48BB047D-A6CD-43AB-96F0-683C726B586B}" type="slidenum">
              <a:rPr lang="fr-FR" smtClean="0"/>
              <a:pPr rtl="0"/>
              <a:t>4</a:t>
            </a:fld>
            <a:endParaRPr lang="fr-FR" dirty="0"/>
          </a:p>
        </p:txBody>
      </p:sp>
      <p:pic>
        <p:nvPicPr>
          <p:cNvPr id="9" name="Espace réservé pour une image  8">
            <a:extLst>
              <a:ext uri="{FF2B5EF4-FFF2-40B4-BE49-F238E27FC236}">
                <a16:creationId xmlns:a16="http://schemas.microsoft.com/office/drawing/2014/main" id="{8B8FEE5F-F253-4E43-B400-9995AA772204}"/>
              </a:ext>
            </a:extLst>
          </p:cNvPr>
          <p:cNvPicPr>
            <a:picLocks noGrp="1" noChangeAspect="1"/>
          </p:cNvPicPr>
          <p:nvPr>
            <p:ph type="pic" sz="quarter" idx="15"/>
          </p:nvPr>
        </p:nvPicPr>
        <p:blipFill>
          <a:blip r:embed="rId3"/>
          <a:srcRect l="20851" r="20851"/>
          <a:stretch>
            <a:fillRect/>
          </a:stretch>
        </p:blipFill>
        <p:spPr>
          <a:xfrm>
            <a:off x="0" y="0"/>
            <a:ext cx="5646198" cy="6391922"/>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1E408DCA-AEE0-44EE-A2FC-79DB7E71C081}"/>
              </a:ext>
            </a:extLst>
          </p:cNvPr>
          <p:cNvPicPr>
            <a:picLocks noChangeAspect="1"/>
          </p:cNvPicPr>
          <p:nvPr/>
        </p:nvPicPr>
        <p:blipFill>
          <a:blip r:embed="rId4"/>
          <a:stretch>
            <a:fillRect/>
          </a:stretch>
        </p:blipFill>
        <p:spPr>
          <a:xfrm>
            <a:off x="8092867" y="4129149"/>
            <a:ext cx="4099133" cy="27288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66963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3D22C0-3CE1-4FA1-9604-2CFDBC95D0D2}"/>
              </a:ext>
            </a:extLst>
          </p:cNvPr>
          <p:cNvSpPr>
            <a:spLocks noGrp="1"/>
          </p:cNvSpPr>
          <p:nvPr>
            <p:ph type="title"/>
          </p:nvPr>
        </p:nvSpPr>
        <p:spPr>
          <a:xfrm>
            <a:off x="7313300" y="145408"/>
            <a:ext cx="5445369" cy="1114784"/>
          </a:xfrm>
        </p:spPr>
        <p:txBody>
          <a:bodyPr rtlCol="0"/>
          <a:lstStyle/>
          <a:p>
            <a:pPr rtl="0"/>
            <a:r>
              <a:rPr lang="fr-FR" dirty="0"/>
              <a:t>COSA </a:t>
            </a:r>
            <a:r>
              <a:rPr lang="fr-FR" dirty="0" err="1"/>
              <a:t>FArE</a:t>
            </a:r>
            <a:r>
              <a:rPr lang="fr-FR" dirty="0"/>
              <a:t> la </a:t>
            </a:r>
            <a:r>
              <a:rPr lang="fr-FR" dirty="0" err="1"/>
              <a:t>giornata</a:t>
            </a:r>
            <a:r>
              <a:rPr lang="fr-FR" dirty="0"/>
              <a:t>? </a:t>
            </a:r>
          </a:p>
        </p:txBody>
      </p:sp>
      <p:sp>
        <p:nvSpPr>
          <p:cNvPr id="3" name="Espace réservé du contenu 2">
            <a:extLst>
              <a:ext uri="{FF2B5EF4-FFF2-40B4-BE49-F238E27FC236}">
                <a16:creationId xmlns:a16="http://schemas.microsoft.com/office/drawing/2014/main" id="{3E9BC3F2-B4B0-476E-B1B8-BF10CC2FF5AD}"/>
              </a:ext>
            </a:extLst>
          </p:cNvPr>
          <p:cNvSpPr>
            <a:spLocks noGrp="1"/>
          </p:cNvSpPr>
          <p:nvPr>
            <p:ph idx="1"/>
          </p:nvPr>
        </p:nvSpPr>
        <p:spPr>
          <a:xfrm>
            <a:off x="6835237" y="1584961"/>
            <a:ext cx="5193322" cy="4262528"/>
          </a:xfrm>
        </p:spPr>
        <p:txBody>
          <a:bodyPr rtlCol="0"/>
          <a:lstStyle/>
          <a:p>
            <a:r>
              <a:rPr lang="fr-FR" sz="1800" b="1" dirty="0"/>
              <a:t>Croisette : </a:t>
            </a:r>
            <a:r>
              <a:rPr lang="it-IT" dirty="0">
                <a:effectLst/>
              </a:rPr>
              <a:t>Questa mitica passeggiata costeggia la baia di Cannes per tre chilometri. Sotto il caldo sole del sud della Francia, forma così un paesaggio degno di una cartolina.</a:t>
            </a:r>
            <a:r>
              <a:rPr lang="it-IT" dirty="0"/>
              <a:t>  </a:t>
            </a:r>
            <a:endParaRPr lang="fr-FR" sz="1800" dirty="0"/>
          </a:p>
          <a:p>
            <a:r>
              <a:rPr lang="fr-FR" sz="1800" b="1" dirty="0" err="1"/>
              <a:t>Suquet</a:t>
            </a:r>
            <a:r>
              <a:rPr lang="fr-FR" b="1" dirty="0"/>
              <a:t>/Porto Vecchio </a:t>
            </a:r>
            <a:r>
              <a:rPr lang="fr-FR" sz="1800" b="1" dirty="0"/>
              <a:t>: </a:t>
            </a:r>
            <a:r>
              <a:rPr lang="it-IT" dirty="0"/>
              <a:t>Iniziate la vostra passeggiata nel vecchio Cannes partendo dal porto. Potete risalire la via Saint Antoine che è abbastanza turistica con i suoi numerosi ristoranti incollati gli uni agli altri, ma vi consiglio di perdervi negli assi trasversali.</a:t>
            </a:r>
            <a:endParaRPr lang="fr-FR" sz="1800" dirty="0"/>
          </a:p>
          <a:p>
            <a:r>
              <a:rPr lang="fr-FR" sz="1800" b="1" dirty="0"/>
              <a:t>Isole di </a:t>
            </a:r>
            <a:r>
              <a:rPr lang="fr-FR" sz="1800" b="1" dirty="0" err="1"/>
              <a:t>Le</a:t>
            </a:r>
            <a:r>
              <a:rPr lang="fr-FR" b="1" dirty="0" err="1"/>
              <a:t>rino</a:t>
            </a:r>
            <a:r>
              <a:rPr lang="fr-FR" b="1" dirty="0"/>
              <a:t> : </a:t>
            </a:r>
            <a:r>
              <a:rPr lang="fr-FR" dirty="0"/>
              <a:t>L</a:t>
            </a:r>
            <a:r>
              <a:rPr lang="it-IT" dirty="0">
                <a:effectLst/>
              </a:rPr>
              <a:t>'appuntamento imperdibile per visitare Cannes. Santa Margherita e Sant'Onorato sono due gioielli unici dove brillano patrimoni naturali e culturali.</a:t>
            </a:r>
            <a:r>
              <a:rPr lang="it-IT" dirty="0"/>
              <a:t>  </a:t>
            </a:r>
            <a:endParaRPr lang="fr-FR" dirty="0"/>
          </a:p>
          <a:p>
            <a:pPr marL="0" indent="0">
              <a:buNone/>
            </a:pPr>
            <a:endParaRPr lang="fr-FR" sz="1800" dirty="0"/>
          </a:p>
        </p:txBody>
      </p:sp>
      <p:sp>
        <p:nvSpPr>
          <p:cNvPr id="9" name="Espace réservé du contenu 17">
            <a:extLst>
              <a:ext uri="{FF2B5EF4-FFF2-40B4-BE49-F238E27FC236}">
                <a16:creationId xmlns:a16="http://schemas.microsoft.com/office/drawing/2014/main" id="{16AB4084-5C09-D047-AB9C-BB58097252DB}"/>
              </a:ext>
            </a:extLst>
          </p:cNvPr>
          <p:cNvSpPr>
            <a:spLocks noGrp="1"/>
          </p:cNvSpPr>
          <p:nvPr>
            <p:ph sz="quarter" idx="14"/>
          </p:nvPr>
        </p:nvSpPr>
        <p:spPr>
          <a:xfrm>
            <a:off x="811331" y="5847489"/>
            <a:ext cx="2262187" cy="249237"/>
          </a:xfrm>
        </p:spPr>
        <p:txBody>
          <a:bodyPr rtlCol="0"/>
          <a:lstStyle/>
          <a:p>
            <a:pPr rtl="0"/>
            <a:r>
              <a:rPr lang="fr-FR" dirty="0"/>
              <a:t>Isole di </a:t>
            </a:r>
            <a:r>
              <a:rPr lang="fr-FR" dirty="0" err="1"/>
              <a:t>lerino</a:t>
            </a:r>
            <a:endParaRPr lang="fr-FR" dirty="0"/>
          </a:p>
        </p:txBody>
      </p:sp>
      <p:sp>
        <p:nvSpPr>
          <p:cNvPr id="4" name="Espace réservé du numéro de diapositive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rtlCol="0"/>
          <a:lstStyle/>
          <a:p>
            <a:pPr rtl="0"/>
            <a:fld id="{48BB047D-A6CD-43AB-96F0-683C726B586B}" type="slidenum">
              <a:rPr lang="fr-FR" smtClean="0"/>
              <a:pPr rtl="0"/>
              <a:t>5</a:t>
            </a:fld>
            <a:endParaRPr lang="fr-FR" dirty="0"/>
          </a:p>
        </p:txBody>
      </p:sp>
      <p:pic>
        <p:nvPicPr>
          <p:cNvPr id="22" name="Espace réservé pour une image  21">
            <a:extLst>
              <a:ext uri="{FF2B5EF4-FFF2-40B4-BE49-F238E27FC236}">
                <a16:creationId xmlns:a16="http://schemas.microsoft.com/office/drawing/2014/main" id="{80C3C447-486A-47B8-A10A-1777BC20443F}"/>
              </a:ext>
            </a:extLst>
          </p:cNvPr>
          <p:cNvPicPr>
            <a:picLocks noGrp="1" noChangeAspect="1"/>
          </p:cNvPicPr>
          <p:nvPr>
            <p:ph type="pic" sz="quarter" idx="16"/>
          </p:nvPr>
        </p:nvPicPr>
        <p:blipFill>
          <a:blip r:embed="rId3"/>
          <a:srcRect l="29527" r="29527"/>
          <a:stretch>
            <a:fillRect/>
          </a:stretch>
        </p:blipFill>
        <p:spPr>
          <a:xfrm>
            <a:off x="163441" y="1135673"/>
            <a:ext cx="2827646" cy="4586654"/>
          </a:xfrm>
          <a:prstGeom prst="rect">
            <a:avLst/>
          </a:prstGeom>
          <a:ln>
            <a:noFill/>
          </a:ln>
          <a:effectLst>
            <a:outerShdw blurRad="292100" dist="139700" dir="2700000" algn="tl" rotWithShape="0">
              <a:srgbClr val="333333">
                <a:alpha val="65000"/>
              </a:srgbClr>
            </a:outerShdw>
          </a:effectLst>
        </p:spPr>
      </p:pic>
      <p:pic>
        <p:nvPicPr>
          <p:cNvPr id="3074" name="Picture 2" descr="Le mur à la gloire de Charlie Chaplin">
            <a:extLst>
              <a:ext uri="{FF2B5EF4-FFF2-40B4-BE49-F238E27FC236}">
                <a16:creationId xmlns:a16="http://schemas.microsoft.com/office/drawing/2014/main" id="{56EBEA79-A5F7-4EC6-811A-61DA4E403F9C}"/>
              </a:ext>
            </a:extLst>
          </p:cNvPr>
          <p:cNvPicPr>
            <a:picLocks noGrp="1" noChangeAspect="1" noChangeArrowheads="1"/>
          </p:cNvPicPr>
          <p:nvPr>
            <p:ph type="pic" sz="quarter" idx="15"/>
          </p:nvPr>
        </p:nvPicPr>
        <p:blipFill>
          <a:blip r:embed="rId4">
            <a:extLst>
              <a:ext uri="{28A0092B-C50C-407E-A947-70E740481C1C}">
                <a14:useLocalDpi xmlns:a14="http://schemas.microsoft.com/office/drawing/2010/main" val="0"/>
              </a:ext>
            </a:extLst>
          </a:blip>
          <a:srcRect l="27638" r="27638"/>
          <a:stretch>
            <a:fillRect/>
          </a:stretch>
        </p:blipFill>
        <p:spPr bwMode="auto">
          <a:xfrm>
            <a:off x="3155950" y="347663"/>
            <a:ext cx="3430588" cy="40909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Le quartier du Suquet à Cannes">
            <a:extLst>
              <a:ext uri="{FF2B5EF4-FFF2-40B4-BE49-F238E27FC236}">
                <a16:creationId xmlns:a16="http://schemas.microsoft.com/office/drawing/2014/main" id="{925A9A33-6110-475D-9DF9-1B8437833168}"/>
              </a:ext>
            </a:extLst>
          </p:cNvPr>
          <p:cNvPicPr>
            <a:picLocks noGrp="1" noChangeAspect="1" noChangeArrowheads="1"/>
          </p:cNvPicPr>
          <p:nvPr>
            <p:ph type="pic" sz="quarter" idx="17"/>
          </p:nvPr>
        </p:nvPicPr>
        <p:blipFill>
          <a:blip r:embed="rId5">
            <a:extLst>
              <a:ext uri="{28A0092B-C50C-407E-A947-70E740481C1C}">
                <a14:useLocalDpi xmlns:a14="http://schemas.microsoft.com/office/drawing/2010/main" val="0"/>
              </a:ext>
            </a:extLst>
          </a:blip>
          <a:srcRect t="4318" b="4318"/>
          <a:stretch>
            <a:fillRect/>
          </a:stretch>
        </p:blipFill>
        <p:spPr bwMode="auto">
          <a:xfrm>
            <a:off x="3155950" y="4791075"/>
            <a:ext cx="3430588" cy="16716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21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3D22C0-3CE1-4FA1-9604-2CFDBC95D0D2}"/>
              </a:ext>
            </a:extLst>
          </p:cNvPr>
          <p:cNvSpPr>
            <a:spLocks noGrp="1"/>
          </p:cNvSpPr>
          <p:nvPr>
            <p:ph type="title"/>
          </p:nvPr>
        </p:nvSpPr>
        <p:spPr/>
        <p:txBody>
          <a:bodyPr rtlCol="0"/>
          <a:lstStyle/>
          <a:p>
            <a:pPr rtl="0"/>
            <a:r>
              <a:rPr lang="fr-FR" dirty="0"/>
              <a:t>COSA </a:t>
            </a:r>
            <a:r>
              <a:rPr lang="fr-FR" dirty="0" err="1"/>
              <a:t>FArE</a:t>
            </a:r>
            <a:r>
              <a:rPr lang="fr-FR" dirty="0"/>
              <a:t> la SERA? </a:t>
            </a:r>
          </a:p>
        </p:txBody>
      </p:sp>
      <p:sp>
        <p:nvSpPr>
          <p:cNvPr id="3" name="Espace réservé du contenu 2">
            <a:extLst>
              <a:ext uri="{FF2B5EF4-FFF2-40B4-BE49-F238E27FC236}">
                <a16:creationId xmlns:a16="http://schemas.microsoft.com/office/drawing/2014/main" id="{3E9BC3F2-B4B0-476E-B1B8-BF10CC2FF5AD}"/>
              </a:ext>
            </a:extLst>
          </p:cNvPr>
          <p:cNvSpPr>
            <a:spLocks noGrp="1"/>
          </p:cNvSpPr>
          <p:nvPr>
            <p:ph idx="1"/>
          </p:nvPr>
        </p:nvSpPr>
        <p:spPr>
          <a:xfrm>
            <a:off x="257794" y="2852891"/>
            <a:ext cx="5193322" cy="3454523"/>
          </a:xfrm>
        </p:spPr>
        <p:txBody>
          <a:bodyPr rtlCol="0"/>
          <a:lstStyle/>
          <a:p>
            <a:r>
              <a:rPr lang="fr-FR" dirty="0"/>
              <a:t>Bal des Fous : </a:t>
            </a:r>
            <a:r>
              <a:rPr lang="it-IT" sz="1800" dirty="0">
                <a:solidFill>
                  <a:srgbClr val="000000"/>
                </a:solidFill>
                <a:effectLst/>
                <a:latin typeface="+mj-lt"/>
                <a:ea typeface="Calibri" panose="020F0502020204030204" pitchFamily="34" charset="0"/>
              </a:rPr>
              <a:t>Si svolge ogni domenica durante l'estate ed è davvero una festa con un'atmosfera molto particolare. </a:t>
            </a:r>
            <a:endParaRPr lang="fr-FR" dirty="0">
              <a:latin typeface="+mj-lt"/>
            </a:endParaRPr>
          </a:p>
          <a:p>
            <a:r>
              <a:rPr lang="fr-FR" sz="1800" dirty="0"/>
              <a:t>Gotha Club : </a:t>
            </a:r>
            <a:r>
              <a:rPr lang="it-IT" dirty="0">
                <a:effectLst/>
              </a:rPr>
              <a:t>E l'appuntamento dei giovani milionari. È la discoteca più selettiva della città dove le star del mondo spenderanno somme astronomiche in champagne e vino.</a:t>
            </a:r>
            <a:r>
              <a:rPr lang="it-IT" dirty="0"/>
              <a:t>  </a:t>
            </a:r>
            <a:endParaRPr lang="fr-FR" sz="1800" dirty="0"/>
          </a:p>
          <a:p>
            <a:r>
              <a:rPr lang="fr-FR" dirty="0"/>
              <a:t>Carré D’Or : D</a:t>
            </a:r>
            <a:r>
              <a:rPr lang="it-IT" dirty="0"/>
              <a:t>ei bei bar e ristoranti per uscire la sera prima di andare nei club.</a:t>
            </a:r>
            <a:endParaRPr lang="fr-FR" sz="1800" dirty="0"/>
          </a:p>
        </p:txBody>
      </p:sp>
      <p:sp>
        <p:nvSpPr>
          <p:cNvPr id="9" name="Espace réservé du contenu 17">
            <a:extLst>
              <a:ext uri="{FF2B5EF4-FFF2-40B4-BE49-F238E27FC236}">
                <a16:creationId xmlns:a16="http://schemas.microsoft.com/office/drawing/2014/main" id="{16AB4084-5C09-D047-AB9C-BB58097252DB}"/>
              </a:ext>
            </a:extLst>
          </p:cNvPr>
          <p:cNvSpPr>
            <a:spLocks noGrp="1"/>
          </p:cNvSpPr>
          <p:nvPr>
            <p:ph sz="quarter" idx="14"/>
          </p:nvPr>
        </p:nvSpPr>
        <p:spPr/>
        <p:txBody>
          <a:bodyPr rtlCol="0"/>
          <a:lstStyle/>
          <a:p>
            <a:pPr rtl="0"/>
            <a:r>
              <a:rPr lang="fr-FR" dirty="0"/>
              <a:t>Cannes</a:t>
            </a:r>
          </a:p>
          <a:p>
            <a:pPr rtl="0"/>
            <a:endParaRPr lang="fr-FR" dirty="0"/>
          </a:p>
        </p:txBody>
      </p:sp>
      <p:sp>
        <p:nvSpPr>
          <p:cNvPr id="4" name="Espace réservé du numéro de diapositive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rtlCol="0"/>
          <a:lstStyle/>
          <a:p>
            <a:pPr rtl="0"/>
            <a:fld id="{48BB047D-A6CD-43AB-96F0-683C726B586B}" type="slidenum">
              <a:rPr lang="fr-FR" smtClean="0"/>
              <a:pPr rtl="0"/>
              <a:t>6</a:t>
            </a:fld>
            <a:endParaRPr lang="fr-FR" dirty="0"/>
          </a:p>
        </p:txBody>
      </p:sp>
      <p:pic>
        <p:nvPicPr>
          <p:cNvPr id="15" name="Espace réservé pour une image  14">
            <a:extLst>
              <a:ext uri="{FF2B5EF4-FFF2-40B4-BE49-F238E27FC236}">
                <a16:creationId xmlns:a16="http://schemas.microsoft.com/office/drawing/2014/main" id="{3CE3CF4D-D075-4153-A2CA-F07B2A165180}"/>
              </a:ext>
            </a:extLst>
          </p:cNvPr>
          <p:cNvPicPr>
            <a:picLocks noGrp="1" noChangeAspect="1"/>
          </p:cNvPicPr>
          <p:nvPr>
            <p:ph type="pic" sz="quarter" idx="15"/>
          </p:nvPr>
        </p:nvPicPr>
        <p:blipFill>
          <a:blip r:embed="rId3"/>
          <a:srcRect l="22058" r="22058"/>
          <a:stretch>
            <a:fillRect/>
          </a:stretch>
        </p:blipFill>
        <p:spPr>
          <a:xfrm>
            <a:off x="5699045" y="141981"/>
            <a:ext cx="3430408" cy="4091942"/>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49F6B93C-844B-4D4B-8A31-C0A69CDDF96C}"/>
              </a:ext>
            </a:extLst>
          </p:cNvPr>
          <p:cNvPicPr>
            <a:picLocks noChangeAspect="1"/>
          </p:cNvPicPr>
          <p:nvPr/>
        </p:nvPicPr>
        <p:blipFill>
          <a:blip r:embed="rId4"/>
          <a:stretch>
            <a:fillRect/>
          </a:stretch>
        </p:blipFill>
        <p:spPr>
          <a:xfrm>
            <a:off x="9377382" y="417872"/>
            <a:ext cx="2619375" cy="1743075"/>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CDF21083-92E1-4F86-BF87-C61B51246867}"/>
              </a:ext>
            </a:extLst>
          </p:cNvPr>
          <p:cNvPicPr>
            <a:picLocks noChangeAspect="1"/>
          </p:cNvPicPr>
          <p:nvPr/>
        </p:nvPicPr>
        <p:blipFill>
          <a:blip r:embed="rId5"/>
          <a:stretch>
            <a:fillRect/>
          </a:stretch>
        </p:blipFill>
        <p:spPr>
          <a:xfrm>
            <a:off x="9424709" y="2335449"/>
            <a:ext cx="2619374" cy="1762515"/>
          </a:xfrm>
          <a:prstGeom prst="rect">
            <a:avLst/>
          </a:prstGeom>
          <a:ln>
            <a:noFill/>
          </a:ln>
          <a:effectLst>
            <a:outerShdw blurRad="292100" dist="139700" dir="2700000" algn="tl" rotWithShape="0">
              <a:srgbClr val="333333">
                <a:alpha val="65000"/>
              </a:srgbClr>
            </a:outerShdw>
          </a:effectLst>
        </p:spPr>
      </p:pic>
      <p:pic>
        <p:nvPicPr>
          <p:cNvPr id="1026" name="Picture 2" descr="Le jeune homme poignardé samedi soir sur la Croisette est décédé -  Nice-Matin">
            <a:extLst>
              <a:ext uri="{FF2B5EF4-FFF2-40B4-BE49-F238E27FC236}">
                <a16:creationId xmlns:a16="http://schemas.microsoft.com/office/drawing/2014/main" id="{95A732F5-0DD9-4AE7-B322-D8E8174E08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264" y="4380082"/>
            <a:ext cx="4663736" cy="233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885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8CC7EE-D5B0-4C3D-9FB6-381F9B95D844}"/>
              </a:ext>
            </a:extLst>
          </p:cNvPr>
          <p:cNvSpPr>
            <a:spLocks noGrp="1"/>
          </p:cNvSpPr>
          <p:nvPr>
            <p:ph type="title"/>
          </p:nvPr>
        </p:nvSpPr>
        <p:spPr/>
        <p:txBody>
          <a:bodyPr/>
          <a:lstStyle/>
          <a:p>
            <a:r>
              <a:rPr lang="fr-FR" dirty="0" err="1"/>
              <a:t>Quando</a:t>
            </a:r>
            <a:r>
              <a:rPr lang="fr-FR" dirty="0"/>
              <a:t> e come PARTIRE da </a:t>
            </a:r>
            <a:r>
              <a:rPr lang="fr-FR" dirty="0" err="1"/>
              <a:t>tolosa</a:t>
            </a:r>
            <a:r>
              <a:rPr lang="fr-FR" dirty="0"/>
              <a:t> ? </a:t>
            </a:r>
          </a:p>
        </p:txBody>
      </p:sp>
      <p:sp>
        <p:nvSpPr>
          <p:cNvPr id="3" name="Espace réservé du contenu 2">
            <a:extLst>
              <a:ext uri="{FF2B5EF4-FFF2-40B4-BE49-F238E27FC236}">
                <a16:creationId xmlns:a16="http://schemas.microsoft.com/office/drawing/2014/main" id="{79C18CFB-DF1C-420D-BB45-631C45E09B9D}"/>
              </a:ext>
            </a:extLst>
          </p:cNvPr>
          <p:cNvSpPr>
            <a:spLocks noGrp="1"/>
          </p:cNvSpPr>
          <p:nvPr>
            <p:ph idx="1"/>
          </p:nvPr>
        </p:nvSpPr>
        <p:spPr>
          <a:xfrm>
            <a:off x="363415" y="3150714"/>
            <a:ext cx="5445370" cy="1882458"/>
          </a:xfrm>
        </p:spPr>
        <p:txBody>
          <a:bodyPr/>
          <a:lstStyle/>
          <a:p>
            <a:r>
              <a:rPr lang="it-IT" dirty="0"/>
              <a:t>Tutto l'anno, ma la differenza di prezzo tra l'estate e l'inverno è importante</a:t>
            </a:r>
          </a:p>
          <a:p>
            <a:r>
              <a:rPr lang="it-IT" dirty="0"/>
              <a:t>Aero : EASYJET – VOLOTEA ticketo da 20 a 150€.</a:t>
            </a:r>
          </a:p>
          <a:p>
            <a:r>
              <a:rPr lang="it-IT" dirty="0"/>
              <a:t>Treno : 8h – 50€</a:t>
            </a:r>
          </a:p>
          <a:p>
            <a:r>
              <a:rPr lang="it-IT" dirty="0"/>
              <a:t>Macchina : 5h30, </a:t>
            </a:r>
            <a:r>
              <a:rPr lang="it-IT" sz="1800" dirty="0">
                <a:effectLst/>
                <a:latin typeface="Arial" panose="020B0604020202020204" pitchFamily="34" charset="0"/>
                <a:ea typeface="Calibri" panose="020F0502020204030204" pitchFamily="34" charset="0"/>
                <a:cs typeface="Times New Roman" panose="02020603050405020304" pitchFamily="18" charset="0"/>
              </a:rPr>
              <a:t>mettete il GPS sulla Croisette, arrivate sul viale più bello della città e dimenticherete le cinque ore e mezza di viaggio.</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a:p>
            <a:endParaRPr lang="fr-FR" dirty="0"/>
          </a:p>
        </p:txBody>
      </p:sp>
      <p:sp>
        <p:nvSpPr>
          <p:cNvPr id="4" name="Espace réservé du numéro de diapositive 3">
            <a:extLst>
              <a:ext uri="{FF2B5EF4-FFF2-40B4-BE49-F238E27FC236}">
                <a16:creationId xmlns:a16="http://schemas.microsoft.com/office/drawing/2014/main" id="{B6E8BE2C-CB54-48A0-8166-087A6F1F9FB6}"/>
              </a:ext>
            </a:extLst>
          </p:cNvPr>
          <p:cNvSpPr>
            <a:spLocks noGrp="1"/>
          </p:cNvSpPr>
          <p:nvPr>
            <p:ph type="sldNum" sz="quarter" idx="12"/>
          </p:nvPr>
        </p:nvSpPr>
        <p:spPr/>
        <p:txBody>
          <a:bodyPr/>
          <a:lstStyle/>
          <a:p>
            <a:pPr rtl="0"/>
            <a:fld id="{48BB047D-A6CD-43AB-96F0-683C726B586B}" type="slidenum">
              <a:rPr lang="fr-FR" noProof="0" smtClean="0"/>
              <a:pPr rtl="0"/>
              <a:t>7</a:t>
            </a:fld>
            <a:endParaRPr lang="fr-FR" noProof="0" dirty="0"/>
          </a:p>
        </p:txBody>
      </p:sp>
      <p:sp>
        <p:nvSpPr>
          <p:cNvPr id="5" name="Espace réservé du contenu 4">
            <a:extLst>
              <a:ext uri="{FF2B5EF4-FFF2-40B4-BE49-F238E27FC236}">
                <a16:creationId xmlns:a16="http://schemas.microsoft.com/office/drawing/2014/main" id="{FED14077-AA23-4692-AA8C-0AD8EA946639}"/>
              </a:ext>
            </a:extLst>
          </p:cNvPr>
          <p:cNvSpPr>
            <a:spLocks noGrp="1"/>
          </p:cNvSpPr>
          <p:nvPr>
            <p:ph sz="quarter" idx="14"/>
          </p:nvPr>
        </p:nvSpPr>
        <p:spPr/>
        <p:txBody>
          <a:bodyPr/>
          <a:lstStyle/>
          <a:p>
            <a:r>
              <a:rPr lang="fr-FR" dirty="0"/>
              <a:t>CANNES</a:t>
            </a:r>
          </a:p>
        </p:txBody>
      </p:sp>
      <p:pic>
        <p:nvPicPr>
          <p:cNvPr id="10" name="Espace réservé pour une image  9">
            <a:extLst>
              <a:ext uri="{FF2B5EF4-FFF2-40B4-BE49-F238E27FC236}">
                <a16:creationId xmlns:a16="http://schemas.microsoft.com/office/drawing/2014/main" id="{B0D14899-7910-4853-937C-8FC6FF382B3F}"/>
              </a:ext>
            </a:extLst>
          </p:cNvPr>
          <p:cNvPicPr>
            <a:picLocks noGrp="1" noChangeAspect="1"/>
          </p:cNvPicPr>
          <p:nvPr>
            <p:ph type="pic" sz="quarter" idx="17"/>
          </p:nvPr>
        </p:nvPicPr>
        <p:blipFill>
          <a:blip r:embed="rId2"/>
          <a:srcRect t="341" b="341"/>
          <a:stretch>
            <a:fillRect/>
          </a:stretch>
        </p:blipFill>
        <p:spPr/>
      </p:pic>
      <p:pic>
        <p:nvPicPr>
          <p:cNvPr id="2054" name="Picture 6" descr="Coronavirus : pourquoi y a-t-il encore des avions dans le ciel? | Le 15-18">
            <a:extLst>
              <a:ext uri="{FF2B5EF4-FFF2-40B4-BE49-F238E27FC236}">
                <a16:creationId xmlns:a16="http://schemas.microsoft.com/office/drawing/2014/main" id="{8E2F4937-FB19-4BFF-BF6B-7995031775A5}"/>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26417" r="2641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ériode estivale : préparer sa voiture avant de partir en vacances - Blog  auto de Wikiauto">
            <a:extLst>
              <a:ext uri="{FF2B5EF4-FFF2-40B4-BE49-F238E27FC236}">
                <a16:creationId xmlns:a16="http://schemas.microsoft.com/office/drawing/2014/main" id="{D0C6CF90-9A1B-43C7-9E7D-2AAE84FAF9FF}"/>
              </a:ext>
            </a:extLst>
          </p:cNvPr>
          <p:cNvPicPr>
            <a:picLocks noGrp="1" noChangeAspect="1" noChangeArrowheads="1"/>
          </p:cNvPicPr>
          <p:nvPr>
            <p:ph type="pic" sz="quarter" idx="16"/>
          </p:nvPr>
        </p:nvPicPr>
        <p:blipFill>
          <a:blip r:embed="rId4">
            <a:extLst>
              <a:ext uri="{28A0092B-C50C-407E-A947-70E740481C1C}">
                <a14:useLocalDpi xmlns:a14="http://schemas.microsoft.com/office/drawing/2010/main" val="0"/>
              </a:ext>
            </a:extLst>
          </a:blip>
          <a:srcRect l="27469" r="27469"/>
          <a:stretch>
            <a:fillRect/>
          </a:stretch>
        </p:blipFill>
        <p:spPr bwMode="auto">
          <a:xfrm>
            <a:off x="9461129" y="979378"/>
            <a:ext cx="2649814" cy="429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44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AF209E-D17D-4F20-A6D0-C685853DE76E}"/>
              </a:ext>
            </a:extLst>
          </p:cNvPr>
          <p:cNvSpPr>
            <a:spLocks noGrp="1"/>
          </p:cNvSpPr>
          <p:nvPr>
            <p:ph type="title"/>
          </p:nvPr>
        </p:nvSpPr>
        <p:spPr/>
        <p:txBody>
          <a:bodyPr rtlCol="0"/>
          <a:lstStyle/>
          <a:p>
            <a:pPr rtl="0"/>
            <a:r>
              <a:rPr lang="fr-FR" dirty="0"/>
              <a:t>CONSIGLI</a:t>
            </a:r>
          </a:p>
        </p:txBody>
      </p:sp>
      <p:pic>
        <p:nvPicPr>
          <p:cNvPr id="15" name="Espace réservé d’image 14" descr="Poignée de main">
            <a:extLst>
              <a:ext uri="{FF2B5EF4-FFF2-40B4-BE49-F238E27FC236}">
                <a16:creationId xmlns:a16="http://schemas.microsoft.com/office/drawing/2014/main" id="{81D3A918-98A7-4066-B28E-B473663F8F30}"/>
              </a:ext>
            </a:extLst>
          </p:cNvPr>
          <p:cNvPicPr>
            <a:picLocks noGrp="1" noChangeAspect="1"/>
          </p:cNvPicPr>
          <p:nvPr>
            <p:ph type="pic" sz="quarter" idx="18"/>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6617616" y="583606"/>
            <a:ext cx="1699476" cy="1699476"/>
          </a:xfrm>
        </p:spPr>
      </p:pic>
      <p:sp>
        <p:nvSpPr>
          <p:cNvPr id="4" name="Espace réservé du contenu 3">
            <a:extLst>
              <a:ext uri="{FF2B5EF4-FFF2-40B4-BE49-F238E27FC236}">
                <a16:creationId xmlns:a16="http://schemas.microsoft.com/office/drawing/2014/main" id="{54E05A85-0100-4B67-A2A5-22134AD6255A}"/>
              </a:ext>
            </a:extLst>
          </p:cNvPr>
          <p:cNvSpPr>
            <a:spLocks noGrp="1"/>
          </p:cNvSpPr>
          <p:nvPr>
            <p:ph sz="half" idx="2"/>
          </p:nvPr>
        </p:nvSpPr>
        <p:spPr>
          <a:xfrm>
            <a:off x="4033851" y="2618899"/>
            <a:ext cx="3696127" cy="3248501"/>
          </a:xfrm>
        </p:spPr>
        <p:txBody>
          <a:bodyPr rtlCol="0"/>
          <a:lstStyle/>
          <a:p>
            <a:r>
              <a:rPr lang="fr-FR" sz="1600" dirty="0" err="1"/>
              <a:t>Evitare</a:t>
            </a:r>
            <a:r>
              <a:rPr lang="fr-FR" sz="1600" dirty="0"/>
              <a:t> il </a:t>
            </a:r>
            <a:r>
              <a:rPr lang="fr-FR" sz="1600" dirty="0" err="1"/>
              <a:t>treno</a:t>
            </a:r>
            <a:r>
              <a:rPr lang="fr-FR" sz="1600" dirty="0"/>
              <a:t> </a:t>
            </a:r>
          </a:p>
          <a:p>
            <a:r>
              <a:rPr lang="fr-FR" dirty="0"/>
              <a:t>Non </a:t>
            </a:r>
            <a:r>
              <a:rPr lang="fr-FR" dirty="0" err="1"/>
              <a:t>andare</a:t>
            </a:r>
            <a:r>
              <a:rPr lang="fr-FR" dirty="0"/>
              <a:t> al Gotha</a:t>
            </a:r>
          </a:p>
          <a:p>
            <a:r>
              <a:rPr lang="fr-FR" dirty="0"/>
              <a:t>L’</a:t>
            </a:r>
            <a:r>
              <a:rPr lang="fr-FR" dirty="0" err="1"/>
              <a:t>estate</a:t>
            </a:r>
            <a:r>
              <a:rPr lang="fr-FR" dirty="0"/>
              <a:t> il </a:t>
            </a:r>
            <a:r>
              <a:rPr lang="fr-FR" dirty="0" err="1"/>
              <a:t>prezzo</a:t>
            </a:r>
            <a:r>
              <a:rPr lang="fr-FR" dirty="0"/>
              <a:t> dei </a:t>
            </a:r>
            <a:r>
              <a:rPr lang="fr-FR" dirty="0" err="1"/>
              <a:t>ristoranti</a:t>
            </a:r>
            <a:r>
              <a:rPr lang="fr-FR" dirty="0"/>
              <a:t> </a:t>
            </a:r>
            <a:r>
              <a:rPr lang="fr-FR" dirty="0" err="1"/>
              <a:t>doppio</a:t>
            </a:r>
            <a:r>
              <a:rPr lang="fr-FR" dirty="0"/>
              <a:t> e ci sono </a:t>
            </a:r>
            <a:r>
              <a:rPr lang="fr-FR" dirty="0" err="1"/>
              <a:t>molti</a:t>
            </a:r>
            <a:r>
              <a:rPr lang="fr-FR" dirty="0"/>
              <a:t> </a:t>
            </a:r>
            <a:r>
              <a:rPr lang="fr-FR" dirty="0" err="1"/>
              <a:t>turisti</a:t>
            </a:r>
            <a:r>
              <a:rPr lang="fr-FR" dirty="0"/>
              <a:t> </a:t>
            </a:r>
          </a:p>
          <a:p>
            <a:r>
              <a:rPr lang="it-IT" dirty="0">
                <a:effectLst/>
              </a:rPr>
              <a:t>Se volete partire con un stanziamento ristretto, partite l'inverno. In caso contrario, vi consiglio di risparmiare d'ora in poi</a:t>
            </a:r>
          </a:p>
          <a:p>
            <a:r>
              <a:rPr lang="it-IT" dirty="0"/>
              <a:t>Se vi piacciono le star del cinema, venite durante la settimana del festival e avrete l'opportunità di vederle.</a:t>
            </a:r>
            <a:endParaRPr lang="fr-FR" sz="1600" dirty="0"/>
          </a:p>
        </p:txBody>
      </p:sp>
      <p:sp>
        <p:nvSpPr>
          <p:cNvPr id="8" name="Espace réservé du contenu 7">
            <a:extLst>
              <a:ext uri="{FF2B5EF4-FFF2-40B4-BE49-F238E27FC236}">
                <a16:creationId xmlns:a16="http://schemas.microsoft.com/office/drawing/2014/main" id="{6FD8FA4C-5CEC-4227-AE41-276B750EFDF0}"/>
              </a:ext>
            </a:extLst>
          </p:cNvPr>
          <p:cNvSpPr>
            <a:spLocks noGrp="1"/>
          </p:cNvSpPr>
          <p:nvPr>
            <p:ph sz="half" idx="16"/>
          </p:nvPr>
        </p:nvSpPr>
        <p:spPr>
          <a:xfrm>
            <a:off x="7993132" y="2585841"/>
            <a:ext cx="3997764" cy="3248501"/>
          </a:xfrm>
        </p:spPr>
        <p:txBody>
          <a:bodyPr rtlCol="0"/>
          <a:lstStyle/>
          <a:p>
            <a:r>
              <a:rPr lang="it-IT" sz="1800" dirty="0">
                <a:solidFill>
                  <a:srgbClr val="000000"/>
                </a:solidFill>
              </a:rPr>
              <a:t>A</a:t>
            </a:r>
            <a:r>
              <a:rPr lang="it-IT" sz="1800" b="0" i="0" u="none" strike="noStrike" dirty="0">
                <a:solidFill>
                  <a:srgbClr val="000000"/>
                </a:solidFill>
                <a:effectLst/>
              </a:rPr>
              <a:t>rrivare prima dalle 11 della mattina per parcheggiare facilmente</a:t>
            </a:r>
          </a:p>
          <a:p>
            <a:r>
              <a:rPr lang="it-IT" sz="1800" b="0" i="0" u="none" strike="noStrike" dirty="0">
                <a:solidFill>
                  <a:srgbClr val="000000"/>
                </a:solidFill>
                <a:effectLst/>
              </a:rPr>
              <a:t> </a:t>
            </a:r>
            <a:r>
              <a:rPr lang="it-IT" dirty="0"/>
              <a:t>Prendete camicie, cravatte, pantaloni per signori e abiti per signore se volete andare nei buoni ristoranti d'estate</a:t>
            </a:r>
          </a:p>
          <a:p>
            <a:r>
              <a:rPr lang="it-IT" dirty="0"/>
              <a:t>Camminare dal Palm Beach al Suquet sulla Croisette alle 20 per vedere il bellissimo tramonto sul mare</a:t>
            </a:r>
          </a:p>
          <a:p>
            <a:endParaRPr lang="fr-FR" dirty="0"/>
          </a:p>
        </p:txBody>
      </p:sp>
      <p:sp>
        <p:nvSpPr>
          <p:cNvPr id="18" name="Espace réservé du contenu 17">
            <a:extLst>
              <a:ext uri="{FF2B5EF4-FFF2-40B4-BE49-F238E27FC236}">
                <a16:creationId xmlns:a16="http://schemas.microsoft.com/office/drawing/2014/main" id="{CD6CEFA7-5AB5-47CF-83D8-F5F3DF38D2AF}"/>
              </a:ext>
            </a:extLst>
          </p:cNvPr>
          <p:cNvSpPr>
            <a:spLocks noGrp="1"/>
          </p:cNvSpPr>
          <p:nvPr>
            <p:ph sz="quarter" idx="14"/>
          </p:nvPr>
        </p:nvSpPr>
        <p:spPr/>
        <p:txBody>
          <a:bodyPr rtlCol="0"/>
          <a:lstStyle/>
          <a:p>
            <a:pPr rtl="0"/>
            <a:r>
              <a:rPr lang="fr-FR" dirty="0"/>
              <a:t>Cannes</a:t>
            </a:r>
          </a:p>
        </p:txBody>
      </p:sp>
      <p:sp>
        <p:nvSpPr>
          <p:cNvPr id="5" name="Espace réservé du numéro de diapositive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rtlCol="0"/>
          <a:lstStyle/>
          <a:p>
            <a:pPr rtl="0"/>
            <a:fld id="{48BB047D-A6CD-43AB-96F0-683C726B586B}" type="slidenum">
              <a:rPr lang="fr-FR" smtClean="0"/>
              <a:pPr rtl="0"/>
              <a:t>8</a:t>
            </a:fld>
            <a:endParaRPr lang="fr-FR" dirty="0"/>
          </a:p>
        </p:txBody>
      </p:sp>
      <p:pic>
        <p:nvPicPr>
          <p:cNvPr id="4098" name="Picture 2" descr="Ile de Saint Honorat à Cannes">
            <a:extLst>
              <a:ext uri="{FF2B5EF4-FFF2-40B4-BE49-F238E27FC236}">
                <a16:creationId xmlns:a16="http://schemas.microsoft.com/office/drawing/2014/main" id="{874B93A3-8A48-4946-B5DA-48589FC8BC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 y="1970262"/>
            <a:ext cx="3362325" cy="17932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que faire à Cannes">
            <a:extLst>
              <a:ext uri="{FF2B5EF4-FFF2-40B4-BE49-F238E27FC236}">
                <a16:creationId xmlns:a16="http://schemas.microsoft.com/office/drawing/2014/main" id="{C4F11B25-B263-4784-BB93-E31661C60D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 y="4074160"/>
            <a:ext cx="3362325" cy="179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3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DD519AC-7392-4C53-9E3F-08F1208BC2CB}"/>
              </a:ext>
            </a:extLst>
          </p:cNvPr>
          <p:cNvSpPr>
            <a:spLocks noGrp="1"/>
          </p:cNvSpPr>
          <p:nvPr>
            <p:ph type="title"/>
          </p:nvPr>
        </p:nvSpPr>
        <p:spPr>
          <a:xfrm>
            <a:off x="4701595" y="1022923"/>
            <a:ext cx="7377515" cy="750278"/>
          </a:xfrm>
        </p:spPr>
        <p:txBody>
          <a:bodyPr rtlCol="0">
            <a:normAutofit fontScale="90000"/>
          </a:bodyPr>
          <a:lstStyle/>
          <a:p>
            <a:pPr rtl="0"/>
            <a:r>
              <a:rPr lang="fr-FR" dirty="0"/>
              <a:t>Non </a:t>
            </a:r>
            <a:r>
              <a:rPr lang="fr-FR" dirty="0" err="1"/>
              <a:t>vedo</a:t>
            </a:r>
            <a:r>
              <a:rPr lang="fr-FR" dirty="0"/>
              <a:t> </a:t>
            </a:r>
            <a:r>
              <a:rPr lang="fr-FR" dirty="0" err="1"/>
              <a:t>l’ora</a:t>
            </a:r>
            <a:r>
              <a:rPr lang="fr-FR" dirty="0"/>
              <a:t> di </a:t>
            </a:r>
            <a:r>
              <a:rPr lang="fr-FR" dirty="0" err="1"/>
              <a:t>vedervi</a:t>
            </a:r>
            <a:r>
              <a:rPr lang="fr-FR" dirty="0"/>
              <a:t> in </a:t>
            </a:r>
            <a:r>
              <a:rPr lang="fr-FR" dirty="0" err="1"/>
              <a:t>questa</a:t>
            </a:r>
            <a:r>
              <a:rPr lang="fr-FR" dirty="0"/>
              <a:t> </a:t>
            </a:r>
            <a:r>
              <a:rPr lang="fr-FR" dirty="0" err="1"/>
              <a:t>bellissima</a:t>
            </a:r>
            <a:r>
              <a:rPr lang="fr-FR" dirty="0"/>
              <a:t> </a:t>
            </a:r>
            <a:r>
              <a:rPr lang="fr-FR" dirty="0" err="1"/>
              <a:t>citta</a:t>
            </a:r>
            <a:r>
              <a:rPr lang="fr-FR" dirty="0"/>
              <a:t>!</a:t>
            </a:r>
          </a:p>
        </p:txBody>
      </p:sp>
      <p:sp>
        <p:nvSpPr>
          <p:cNvPr id="8" name="Sous-titre 7">
            <a:extLst>
              <a:ext uri="{FF2B5EF4-FFF2-40B4-BE49-F238E27FC236}">
                <a16:creationId xmlns:a16="http://schemas.microsoft.com/office/drawing/2014/main" id="{9A294210-0A3A-40B7-8019-FDFD9DA7592B}"/>
              </a:ext>
            </a:extLst>
          </p:cNvPr>
          <p:cNvSpPr>
            <a:spLocks noGrp="1"/>
          </p:cNvSpPr>
          <p:nvPr>
            <p:ph type="subTitle" idx="1"/>
          </p:nvPr>
        </p:nvSpPr>
        <p:spPr/>
        <p:txBody>
          <a:bodyPr rtlCol="0"/>
          <a:lstStyle/>
          <a:p>
            <a:pPr rtl="0"/>
            <a:r>
              <a:rPr lang="fr-FR" dirty="0"/>
              <a:t>TomasoLoGuida@gmail.com</a:t>
            </a:r>
          </a:p>
        </p:txBody>
      </p:sp>
      <p:sp>
        <p:nvSpPr>
          <p:cNvPr id="9" name="Espace réservé du contenu 8">
            <a:extLst>
              <a:ext uri="{FF2B5EF4-FFF2-40B4-BE49-F238E27FC236}">
                <a16:creationId xmlns:a16="http://schemas.microsoft.com/office/drawing/2014/main" id="{6ABAD79F-DC94-4F5D-8A43-C69B1B426660}"/>
              </a:ext>
            </a:extLst>
          </p:cNvPr>
          <p:cNvSpPr>
            <a:spLocks noGrp="1"/>
          </p:cNvSpPr>
          <p:nvPr>
            <p:ph sz="quarter" idx="15"/>
          </p:nvPr>
        </p:nvSpPr>
        <p:spPr>
          <a:xfrm>
            <a:off x="5406809" y="4954824"/>
            <a:ext cx="3638674" cy="453938"/>
          </a:xfrm>
        </p:spPr>
        <p:txBody>
          <a:bodyPr rtlCol="0">
            <a:normAutofit fontScale="92500"/>
          </a:bodyPr>
          <a:lstStyle/>
          <a:p>
            <a:pPr rtl="0"/>
            <a:r>
              <a:rPr lang="fr-FR" dirty="0"/>
              <a:t>http://www.cannes.com/fr/index.html</a:t>
            </a:r>
          </a:p>
        </p:txBody>
      </p:sp>
      <p:sp>
        <p:nvSpPr>
          <p:cNvPr id="7" name="Titre 5">
            <a:extLst>
              <a:ext uri="{FF2B5EF4-FFF2-40B4-BE49-F238E27FC236}">
                <a16:creationId xmlns:a16="http://schemas.microsoft.com/office/drawing/2014/main" id="{D3E92C05-D93F-4FE2-B207-0E385598DBB2}"/>
              </a:ext>
            </a:extLst>
          </p:cNvPr>
          <p:cNvSpPr txBox="1">
            <a:spLocks/>
          </p:cNvSpPr>
          <p:nvPr/>
        </p:nvSpPr>
        <p:spPr>
          <a:xfrm>
            <a:off x="4814485" y="2754489"/>
            <a:ext cx="7377515" cy="750278"/>
          </a:xfrm>
          <a:prstGeom prst="rect">
            <a:avLst/>
          </a:prstGeom>
        </p:spPr>
        <p:txBody>
          <a:bodyPr vert="horz" lIns="0" tIns="0" rIns="0" bIns="0" rtlCol="0" anchor="b">
            <a:normAutofit fontScale="97500"/>
          </a:bodyPr>
          <a:lstStyle>
            <a:lvl1pPr algn="l" defTabSz="914400" rtl="0" eaLnBrk="1" latinLnBrk="0" hangingPunct="1">
              <a:lnSpc>
                <a:spcPct val="90000"/>
              </a:lnSpc>
              <a:spcBef>
                <a:spcPct val="0"/>
              </a:spcBef>
              <a:buNone/>
              <a:defRPr lang="en-US" sz="4800" b="1" kern="1200" cap="all" baseline="0" smtClean="0">
                <a:solidFill>
                  <a:schemeClr val="tx1"/>
                </a:solidFill>
                <a:latin typeface="+mn-lt"/>
                <a:ea typeface="+mn-ea"/>
                <a:cs typeface="+mn-cs"/>
              </a:defRPr>
            </a:lvl1pPr>
          </a:lstStyle>
          <a:p>
            <a:r>
              <a:rPr lang="fr-FR" dirty="0"/>
              <a:t>Grazie</a:t>
            </a:r>
          </a:p>
        </p:txBody>
      </p:sp>
      <p:pic>
        <p:nvPicPr>
          <p:cNvPr id="10" name="Espace réservé pour une image  9">
            <a:extLst>
              <a:ext uri="{FF2B5EF4-FFF2-40B4-BE49-F238E27FC236}">
                <a16:creationId xmlns:a16="http://schemas.microsoft.com/office/drawing/2014/main" id="{EB2C4E6C-29DD-4AC8-AF9D-AF74BB91A37D}"/>
              </a:ext>
            </a:extLst>
          </p:cNvPr>
          <p:cNvPicPr>
            <a:picLocks noGrp="1" noChangeAspect="1"/>
          </p:cNvPicPr>
          <p:nvPr>
            <p:ph type="pic" sz="quarter" idx="13"/>
          </p:nvPr>
        </p:nvPicPr>
        <p:blipFill>
          <a:blip r:embed="rId3"/>
          <a:srcRect l="30010" r="30010"/>
          <a:stretch>
            <a:fillRect/>
          </a:stretch>
        </p:blipFill>
        <p:spPr/>
      </p:pic>
    </p:spTree>
    <p:extLst>
      <p:ext uri="{BB962C8B-B14F-4D97-AF65-F5344CB8AC3E}">
        <p14:creationId xmlns:p14="http://schemas.microsoft.com/office/powerpoint/2010/main" val="1044043446"/>
      </p:ext>
    </p:extLst>
  </p:cSld>
  <p:clrMapOvr>
    <a:masterClrMapping/>
  </p:clrMapOvr>
</p:sld>
</file>

<file path=ppt/theme/theme1.xml><?xml version="1.0" encoding="utf-8"?>
<a:theme xmlns:a="http://schemas.openxmlformats.org/drawingml/2006/main" name="Thème Office">
  <a:themeElements>
    <a:clrScheme name="Bleu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8092_TF33468121.potx" id="{08873370-8F22-44EF-9693-D38B02798A68}" vid="{32DDEFDF-3A3D-4655-B329-A6C8236D0FB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0CE401-796E-4493-905E-4DDA5AF62AB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D46D58D-B27D-4B23-AEA1-AE974AB62218}">
  <ds:schemaRefs>
    <ds:schemaRef ds:uri="http://schemas.microsoft.com/sharepoint/v3/contenttype/forms"/>
  </ds:schemaRefs>
</ds:datastoreItem>
</file>

<file path=customXml/itemProps3.xml><?xml version="1.0" encoding="utf-8"?>
<ds:datastoreItem xmlns:ds="http://schemas.openxmlformats.org/officeDocument/2006/customXml" ds:itemID="{F2949B46-24C4-420B-AB49-DDC88FEB99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Côte</Template>
  <TotalTime>378</TotalTime>
  <Words>635</Words>
  <Application>Microsoft Office PowerPoint</Application>
  <PresentationFormat>Grand écran</PresentationFormat>
  <Paragraphs>60</Paragraphs>
  <Slides>9</Slides>
  <Notes>8</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9</vt:i4>
      </vt:variant>
    </vt:vector>
  </HeadingPairs>
  <TitlesOfParts>
    <vt:vector size="12" baseType="lpstr">
      <vt:lpstr>Arial</vt:lpstr>
      <vt:lpstr>Calibri</vt:lpstr>
      <vt:lpstr>Thème Office</vt:lpstr>
      <vt:lpstr>guida Turistica  CANNES – STAZIONE BALNEARE DELLA Costa azzura</vt:lpstr>
      <vt:lpstr>STORIA DELLA CITTA</vt:lpstr>
      <vt:lpstr>DOVE MANGIARE ? </vt:lpstr>
      <vt:lpstr>DOVE DORMIRE ? </vt:lpstr>
      <vt:lpstr>COSA FArE la giornata? </vt:lpstr>
      <vt:lpstr>COSA FArE la SERA? </vt:lpstr>
      <vt:lpstr>Quando e come PARTIRE da tolosa ? </vt:lpstr>
      <vt:lpstr>CONSIGLI</vt:lpstr>
      <vt:lpstr>Non vedo l’ora di vedervi in questa bellissima citta!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 ici</dc:title>
  <dc:creator>Thomas SADURNI</dc:creator>
  <cp:lastModifiedBy>Thomas SADURNI</cp:lastModifiedBy>
  <cp:revision>49</cp:revision>
  <dcterms:created xsi:type="dcterms:W3CDTF">2020-12-19T13:59:56Z</dcterms:created>
  <dcterms:modified xsi:type="dcterms:W3CDTF">2021-01-05T18:54:15Z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